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05C3AF-BA55-43C1-B55E-543546BFFDDB}" v="27" dt="2025-10-12T13:52:23.1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152" d="100"/>
          <a:sy n="152" d="100"/>
        </p:scale>
        <p:origin x="576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ga Ananda Vamsee Jonnabhotla" userId="50c676e4-2d90-4704-98ef-793b12a021c2" providerId="ADAL" clId="{5305C3AF-BA55-43C1-B55E-543546BFFDDB}"/>
    <pc:docChg chg="custSel addSld modSld">
      <pc:chgData name="Naga Ananda Vamsee Jonnabhotla" userId="50c676e4-2d90-4704-98ef-793b12a021c2" providerId="ADAL" clId="{5305C3AF-BA55-43C1-B55E-543546BFFDDB}" dt="2025-10-14T17:13:16.872" v="1124" actId="20577"/>
      <pc:docMkLst>
        <pc:docMk/>
      </pc:docMkLst>
      <pc:sldChg chg="modSp mod setBg">
        <pc:chgData name="Naga Ananda Vamsee Jonnabhotla" userId="50c676e4-2d90-4704-98ef-793b12a021c2" providerId="ADAL" clId="{5305C3AF-BA55-43C1-B55E-543546BFFDDB}" dt="2025-10-10T21:30:15.494" v="1115" actId="14100"/>
        <pc:sldMkLst>
          <pc:docMk/>
          <pc:sldMk cId="605726957" sldId="256"/>
        </pc:sldMkLst>
        <pc:spChg chg="mod">
          <ac:chgData name="Naga Ananda Vamsee Jonnabhotla" userId="50c676e4-2d90-4704-98ef-793b12a021c2" providerId="ADAL" clId="{5305C3AF-BA55-43C1-B55E-543546BFFDDB}" dt="2025-10-10T21:30:15.494" v="1115" actId="14100"/>
          <ac:spMkLst>
            <pc:docMk/>
            <pc:sldMk cId="605726957" sldId="256"/>
            <ac:spMk id="2" creationId="{C970C1CA-F28D-0047-8CD2-467D68B679C5}"/>
          </ac:spMkLst>
        </pc:spChg>
        <pc:spChg chg="mod">
          <ac:chgData name="Naga Ananda Vamsee Jonnabhotla" userId="50c676e4-2d90-4704-98ef-793b12a021c2" providerId="ADAL" clId="{5305C3AF-BA55-43C1-B55E-543546BFFDDB}" dt="2025-10-10T21:29:54.923" v="1111" actId="403"/>
          <ac:spMkLst>
            <pc:docMk/>
            <pc:sldMk cId="605726957" sldId="256"/>
            <ac:spMk id="3" creationId="{A39E2C6D-3A8E-461D-B520-1750E422B7FD}"/>
          </ac:spMkLst>
        </pc:spChg>
        <pc:spChg chg="mod">
          <ac:chgData name="Naga Ananda Vamsee Jonnabhotla" userId="50c676e4-2d90-4704-98ef-793b12a021c2" providerId="ADAL" clId="{5305C3AF-BA55-43C1-B55E-543546BFFDDB}" dt="2025-10-10T21:05:16.345" v="708" actId="122"/>
          <ac:spMkLst>
            <pc:docMk/>
            <pc:sldMk cId="605726957" sldId="256"/>
            <ac:spMk id="4" creationId="{41B1AF60-B1A3-B3E4-E0FC-FE73E5CA84FE}"/>
          </ac:spMkLst>
        </pc:spChg>
      </pc:sldChg>
      <pc:sldChg chg="addSp delSp modSp new mod setBg">
        <pc:chgData name="Naga Ananda Vamsee Jonnabhotla" userId="50c676e4-2d90-4704-98ef-793b12a021c2" providerId="ADAL" clId="{5305C3AF-BA55-43C1-B55E-543546BFFDDB}" dt="2025-10-10T21:28:43.736" v="1062" actId="20577"/>
        <pc:sldMkLst>
          <pc:docMk/>
          <pc:sldMk cId="1644241650" sldId="257"/>
        </pc:sldMkLst>
        <pc:spChg chg="mod">
          <ac:chgData name="Naga Ananda Vamsee Jonnabhotla" userId="50c676e4-2d90-4704-98ef-793b12a021c2" providerId="ADAL" clId="{5305C3AF-BA55-43C1-B55E-543546BFFDDB}" dt="2025-10-10T21:06:37.614" v="714" actId="26606"/>
          <ac:spMkLst>
            <pc:docMk/>
            <pc:sldMk cId="1644241650" sldId="257"/>
            <ac:spMk id="2" creationId="{A370DB63-5665-298D-0B0C-AA57634E48ED}"/>
          </ac:spMkLst>
        </pc:spChg>
        <pc:spChg chg="add">
          <ac:chgData name="Naga Ananda Vamsee Jonnabhotla" userId="50c676e4-2d90-4704-98ef-793b12a021c2" providerId="ADAL" clId="{5305C3AF-BA55-43C1-B55E-543546BFFDDB}" dt="2025-10-10T21:06:37.614" v="714" actId="26606"/>
          <ac:spMkLst>
            <pc:docMk/>
            <pc:sldMk cId="1644241650" sldId="257"/>
            <ac:spMk id="9" creationId="{BACC6370-2D7E-4714-9D71-7542949D7D5D}"/>
          </ac:spMkLst>
        </pc:spChg>
        <pc:spChg chg="add">
          <ac:chgData name="Naga Ananda Vamsee Jonnabhotla" userId="50c676e4-2d90-4704-98ef-793b12a021c2" providerId="ADAL" clId="{5305C3AF-BA55-43C1-B55E-543546BFFDDB}" dt="2025-10-10T21:06:37.614" v="714" actId="26606"/>
          <ac:spMkLst>
            <pc:docMk/>
            <pc:sldMk cId="1644241650" sldId="257"/>
            <ac:spMk id="11" creationId="{256B2C21-A230-48C0-8DF1-C46611373C44}"/>
          </ac:spMkLst>
        </pc:spChg>
        <pc:spChg chg="add">
          <ac:chgData name="Naga Ananda Vamsee Jonnabhotla" userId="50c676e4-2d90-4704-98ef-793b12a021c2" providerId="ADAL" clId="{5305C3AF-BA55-43C1-B55E-543546BFFDDB}" dt="2025-10-10T21:06:37.614" v="714" actId="26606"/>
          <ac:spMkLst>
            <pc:docMk/>
            <pc:sldMk cId="1644241650" sldId="257"/>
            <ac:spMk id="13" creationId="{3847E18C-932D-4C95-AABA-FEC7C9499AD7}"/>
          </ac:spMkLst>
        </pc:spChg>
        <pc:spChg chg="add">
          <ac:chgData name="Naga Ananda Vamsee Jonnabhotla" userId="50c676e4-2d90-4704-98ef-793b12a021c2" providerId="ADAL" clId="{5305C3AF-BA55-43C1-B55E-543546BFFDDB}" dt="2025-10-10T21:06:37.614" v="714" actId="26606"/>
          <ac:spMkLst>
            <pc:docMk/>
            <pc:sldMk cId="1644241650" sldId="257"/>
            <ac:spMk id="15" creationId="{3150CB11-0C61-439E-910F-5787759E72A0}"/>
          </ac:spMkLst>
        </pc:spChg>
        <pc:spChg chg="add">
          <ac:chgData name="Naga Ananda Vamsee Jonnabhotla" userId="50c676e4-2d90-4704-98ef-793b12a021c2" providerId="ADAL" clId="{5305C3AF-BA55-43C1-B55E-543546BFFDDB}" dt="2025-10-10T21:06:37.614" v="714" actId="26606"/>
          <ac:spMkLst>
            <pc:docMk/>
            <pc:sldMk cId="1644241650" sldId="257"/>
            <ac:spMk id="17" creationId="{43F8A58B-5155-44CE-A5FF-7647B47D0A7A}"/>
          </ac:spMkLst>
        </pc:spChg>
        <pc:spChg chg="add">
          <ac:chgData name="Naga Ananda Vamsee Jonnabhotla" userId="50c676e4-2d90-4704-98ef-793b12a021c2" providerId="ADAL" clId="{5305C3AF-BA55-43C1-B55E-543546BFFDDB}" dt="2025-10-10T21:06:37.614" v="714" actId="26606"/>
          <ac:spMkLst>
            <pc:docMk/>
            <pc:sldMk cId="1644241650" sldId="257"/>
            <ac:spMk id="19" creationId="{443F2ACA-E6D6-4028-82DD-F03C262D5DE6}"/>
          </ac:spMkLst>
        </pc:spChg>
        <pc:graphicFrameChg chg="add mod">
          <ac:chgData name="Naga Ananda Vamsee Jonnabhotla" userId="50c676e4-2d90-4704-98ef-793b12a021c2" providerId="ADAL" clId="{5305C3AF-BA55-43C1-B55E-543546BFFDDB}" dt="2025-10-10T21:28:43.736" v="1062" actId="20577"/>
          <ac:graphicFrameMkLst>
            <pc:docMk/>
            <pc:sldMk cId="1644241650" sldId="257"/>
            <ac:graphicFrameMk id="5" creationId="{CE2ED43B-3D2B-8F59-F11D-E24891077E8C}"/>
          </ac:graphicFrameMkLst>
        </pc:graphicFrameChg>
      </pc:sldChg>
      <pc:sldChg chg="addSp delSp modSp new mod setBg modAnim">
        <pc:chgData name="Naga Ananda Vamsee Jonnabhotla" userId="50c676e4-2d90-4704-98ef-793b12a021c2" providerId="ADAL" clId="{5305C3AF-BA55-43C1-B55E-543546BFFDDB}" dt="2025-10-12T13:52:23.114" v="1116"/>
        <pc:sldMkLst>
          <pc:docMk/>
          <pc:sldMk cId="1697786678" sldId="258"/>
        </pc:sldMkLst>
        <pc:spChg chg="mod">
          <ac:chgData name="Naga Ananda Vamsee Jonnabhotla" userId="50c676e4-2d90-4704-98ef-793b12a021c2" providerId="ADAL" clId="{5305C3AF-BA55-43C1-B55E-543546BFFDDB}" dt="2025-10-10T21:06:56.666" v="716" actId="26606"/>
          <ac:spMkLst>
            <pc:docMk/>
            <pc:sldMk cId="1697786678" sldId="258"/>
            <ac:spMk id="2" creationId="{1BC94AE3-1377-FE1A-F1B4-23B8413F6955}"/>
          </ac:spMkLst>
        </pc:spChg>
        <pc:spChg chg="add">
          <ac:chgData name="Naga Ananda Vamsee Jonnabhotla" userId="50c676e4-2d90-4704-98ef-793b12a021c2" providerId="ADAL" clId="{5305C3AF-BA55-43C1-B55E-543546BFFDDB}" dt="2025-10-10T21:06:56.666" v="716" actId="26606"/>
          <ac:spMkLst>
            <pc:docMk/>
            <pc:sldMk cId="1697786678" sldId="258"/>
            <ac:spMk id="11" creationId="{A2679492-7988-4050-9056-542444452411}"/>
          </ac:spMkLst>
        </pc:spChg>
        <pc:spChg chg="add">
          <ac:chgData name="Naga Ananda Vamsee Jonnabhotla" userId="50c676e4-2d90-4704-98ef-793b12a021c2" providerId="ADAL" clId="{5305C3AF-BA55-43C1-B55E-543546BFFDDB}" dt="2025-10-10T21:06:56.666" v="716" actId="26606"/>
          <ac:spMkLst>
            <pc:docMk/>
            <pc:sldMk cId="1697786678" sldId="258"/>
            <ac:spMk id="13" creationId="{B091B163-7D61-4891-ABCF-5C13D9C418D0}"/>
          </ac:spMkLst>
        </pc:spChg>
        <pc:graphicFrameChg chg="add mod modGraphic">
          <ac:chgData name="Naga Ananda Vamsee Jonnabhotla" userId="50c676e4-2d90-4704-98ef-793b12a021c2" providerId="ADAL" clId="{5305C3AF-BA55-43C1-B55E-543546BFFDDB}" dt="2025-10-10T21:06:56.666" v="716" actId="26606"/>
          <ac:graphicFrameMkLst>
            <pc:docMk/>
            <pc:sldMk cId="1697786678" sldId="258"/>
            <ac:graphicFrameMk id="5" creationId="{48ED1158-D769-5AB0-451D-F574B9B54C37}"/>
          </ac:graphicFrameMkLst>
        </pc:graphicFrameChg>
        <pc:picChg chg="add mod">
          <ac:chgData name="Naga Ananda Vamsee Jonnabhotla" userId="50c676e4-2d90-4704-98ef-793b12a021c2" providerId="ADAL" clId="{5305C3AF-BA55-43C1-B55E-543546BFFDDB}" dt="2025-10-10T21:06:56.666" v="716" actId="26606"/>
          <ac:picMkLst>
            <pc:docMk/>
            <pc:sldMk cId="1697786678" sldId="258"/>
            <ac:picMk id="6" creationId="{544A488F-E7D2-C810-6C63-B658E4238628}"/>
          </ac:picMkLst>
        </pc:picChg>
        <pc:cxnChg chg="add">
          <ac:chgData name="Naga Ananda Vamsee Jonnabhotla" userId="50c676e4-2d90-4704-98ef-793b12a021c2" providerId="ADAL" clId="{5305C3AF-BA55-43C1-B55E-543546BFFDDB}" dt="2025-10-10T21:06:56.666" v="716" actId="26606"/>
          <ac:cxnSpMkLst>
            <pc:docMk/>
            <pc:sldMk cId="1697786678" sldId="258"/>
            <ac:cxnSpMk id="15" creationId="{C49DA8F6-BCC1-4447-B54C-57856834B94B}"/>
          </ac:cxnSpMkLst>
        </pc:cxnChg>
      </pc:sldChg>
      <pc:sldChg chg="addSp modSp new mod setBg">
        <pc:chgData name="Naga Ananda Vamsee Jonnabhotla" userId="50c676e4-2d90-4704-98ef-793b12a021c2" providerId="ADAL" clId="{5305C3AF-BA55-43C1-B55E-543546BFFDDB}" dt="2025-10-14T17:13:16.872" v="1124" actId="20577"/>
        <pc:sldMkLst>
          <pc:docMk/>
          <pc:sldMk cId="3417063523" sldId="259"/>
        </pc:sldMkLst>
        <pc:spChg chg="mod">
          <ac:chgData name="Naga Ananda Vamsee Jonnabhotla" userId="50c676e4-2d90-4704-98ef-793b12a021c2" providerId="ADAL" clId="{5305C3AF-BA55-43C1-B55E-543546BFFDDB}" dt="2025-10-10T21:11:34.747" v="1041" actId="2711"/>
          <ac:spMkLst>
            <pc:docMk/>
            <pc:sldMk cId="3417063523" sldId="259"/>
            <ac:spMk id="2" creationId="{48D02521-A51A-2FCE-CEC1-C1B3F755C397}"/>
          </ac:spMkLst>
        </pc:spChg>
        <pc:spChg chg="mod">
          <ac:chgData name="Naga Ananda Vamsee Jonnabhotla" userId="50c676e4-2d90-4704-98ef-793b12a021c2" providerId="ADAL" clId="{5305C3AF-BA55-43C1-B55E-543546BFFDDB}" dt="2025-10-14T17:13:16.872" v="1124" actId="20577"/>
          <ac:spMkLst>
            <pc:docMk/>
            <pc:sldMk cId="3417063523" sldId="259"/>
            <ac:spMk id="3" creationId="{C222FD47-9DAE-01D9-5AA2-2DE53B2BD985}"/>
          </ac:spMkLst>
        </pc:spChg>
        <pc:spChg chg="add">
          <ac:chgData name="Naga Ananda Vamsee Jonnabhotla" userId="50c676e4-2d90-4704-98ef-793b12a021c2" providerId="ADAL" clId="{5305C3AF-BA55-43C1-B55E-543546BFFDDB}" dt="2025-10-10T21:09:17.480" v="963" actId="26606"/>
          <ac:spMkLst>
            <pc:docMk/>
            <pc:sldMk cId="3417063523" sldId="259"/>
            <ac:spMk id="8" creationId="{F837543A-6020-4505-A233-C9DB4BF74011}"/>
          </ac:spMkLst>
        </pc:spChg>
        <pc:spChg chg="add">
          <ac:chgData name="Naga Ananda Vamsee Jonnabhotla" userId="50c676e4-2d90-4704-98ef-793b12a021c2" providerId="ADAL" clId="{5305C3AF-BA55-43C1-B55E-543546BFFDDB}" dt="2025-10-10T21:09:17.480" v="963" actId="26606"/>
          <ac:spMkLst>
            <pc:docMk/>
            <pc:sldMk cId="3417063523" sldId="259"/>
            <ac:spMk id="10" creationId="{35B16301-FB18-48BA-A6DD-C37CAF6F9A18}"/>
          </ac:spMkLst>
        </pc:spChg>
        <pc:spChg chg="add">
          <ac:chgData name="Naga Ananda Vamsee Jonnabhotla" userId="50c676e4-2d90-4704-98ef-793b12a021c2" providerId="ADAL" clId="{5305C3AF-BA55-43C1-B55E-543546BFFDDB}" dt="2025-10-10T21:09:17.480" v="963" actId="26606"/>
          <ac:spMkLst>
            <pc:docMk/>
            <pc:sldMk cId="3417063523" sldId="259"/>
            <ac:spMk id="12" creationId="{C3C0D90E-074A-4F52-9B11-B52BEF4BCBE5}"/>
          </ac:spMkLst>
        </pc:spChg>
        <pc:spChg chg="add">
          <ac:chgData name="Naga Ananda Vamsee Jonnabhotla" userId="50c676e4-2d90-4704-98ef-793b12a021c2" providerId="ADAL" clId="{5305C3AF-BA55-43C1-B55E-543546BFFDDB}" dt="2025-10-10T21:09:17.480" v="963" actId="26606"/>
          <ac:spMkLst>
            <pc:docMk/>
            <pc:sldMk cId="3417063523" sldId="259"/>
            <ac:spMk id="14" creationId="{CABBD4C1-E6F8-46F6-8152-A8A97490BF4D}"/>
          </ac:spMkLst>
        </pc:spChg>
        <pc:spChg chg="add">
          <ac:chgData name="Naga Ananda Vamsee Jonnabhotla" userId="50c676e4-2d90-4704-98ef-793b12a021c2" providerId="ADAL" clId="{5305C3AF-BA55-43C1-B55E-543546BFFDDB}" dt="2025-10-10T21:09:17.480" v="963" actId="26606"/>
          <ac:spMkLst>
            <pc:docMk/>
            <pc:sldMk cId="3417063523" sldId="259"/>
            <ac:spMk id="16" creationId="{83BA5EF5-1FE9-4BF9-83BB-269BCDDF6156}"/>
          </ac:spMkLst>
        </pc:spChg>
        <pc:spChg chg="add">
          <ac:chgData name="Naga Ananda Vamsee Jonnabhotla" userId="50c676e4-2d90-4704-98ef-793b12a021c2" providerId="ADAL" clId="{5305C3AF-BA55-43C1-B55E-543546BFFDDB}" dt="2025-10-10T21:09:17.480" v="963" actId="26606"/>
          <ac:spMkLst>
            <pc:docMk/>
            <pc:sldMk cId="3417063523" sldId="259"/>
            <ac:spMk id="20" creationId="{88853921-7BC9-4BDE-ACAB-133C683C82D6}"/>
          </ac:spMkLst>
        </pc:spChg>
        <pc:spChg chg="add">
          <ac:chgData name="Naga Ananda Vamsee Jonnabhotla" userId="50c676e4-2d90-4704-98ef-793b12a021c2" providerId="ADAL" clId="{5305C3AF-BA55-43C1-B55E-543546BFFDDB}" dt="2025-10-10T21:09:17.480" v="963" actId="26606"/>
          <ac:spMkLst>
            <pc:docMk/>
            <pc:sldMk cId="3417063523" sldId="259"/>
            <ac:spMk id="22" creationId="{09192968-3AE7-4470-A61C-97294BB92731}"/>
          </ac:spMkLst>
        </pc:spChg>
        <pc:spChg chg="add">
          <ac:chgData name="Naga Ananda Vamsee Jonnabhotla" userId="50c676e4-2d90-4704-98ef-793b12a021c2" providerId="ADAL" clId="{5305C3AF-BA55-43C1-B55E-543546BFFDDB}" dt="2025-10-10T21:09:17.480" v="963" actId="26606"/>
          <ac:spMkLst>
            <pc:docMk/>
            <pc:sldMk cId="3417063523" sldId="259"/>
            <ac:spMk id="24" creationId="{3AB72E55-43E4-4356-BFE8-E2102CB0B505}"/>
          </ac:spMkLst>
        </pc:spChg>
      </pc:sldChg>
      <pc:sldChg chg="addSp delSp modSp add mod setBg">
        <pc:chgData name="Naga Ananda Vamsee Jonnabhotla" userId="50c676e4-2d90-4704-98ef-793b12a021c2" providerId="ADAL" clId="{5305C3AF-BA55-43C1-B55E-543546BFFDDB}" dt="2025-10-10T21:11:55.095" v="1045" actId="2711"/>
        <pc:sldMkLst>
          <pc:docMk/>
          <pc:sldMk cId="2670642578" sldId="260"/>
        </pc:sldMkLst>
        <pc:spChg chg="mod">
          <ac:chgData name="Naga Ananda Vamsee Jonnabhotla" userId="50c676e4-2d90-4704-98ef-793b12a021c2" providerId="ADAL" clId="{5305C3AF-BA55-43C1-B55E-543546BFFDDB}" dt="2025-10-10T21:11:41.295" v="1042" actId="2711"/>
          <ac:spMkLst>
            <pc:docMk/>
            <pc:sldMk cId="2670642578" sldId="260"/>
            <ac:spMk id="2" creationId="{FB935E8D-C9CD-460F-737F-255B310143BB}"/>
          </ac:spMkLst>
        </pc:spChg>
        <pc:spChg chg="add">
          <ac:chgData name="Naga Ananda Vamsee Jonnabhotla" userId="50c676e4-2d90-4704-98ef-793b12a021c2" providerId="ADAL" clId="{5305C3AF-BA55-43C1-B55E-543546BFFDDB}" dt="2025-10-10T21:06:46.709" v="715" actId="26606"/>
          <ac:spMkLst>
            <pc:docMk/>
            <pc:sldMk cId="2670642578" sldId="260"/>
            <ac:spMk id="9" creationId="{7517A47C-B2E5-4B79-8061-D74B1311AF6E}"/>
          </ac:spMkLst>
        </pc:spChg>
        <pc:spChg chg="add">
          <ac:chgData name="Naga Ananda Vamsee Jonnabhotla" userId="50c676e4-2d90-4704-98ef-793b12a021c2" providerId="ADAL" clId="{5305C3AF-BA55-43C1-B55E-543546BFFDDB}" dt="2025-10-10T21:06:46.709" v="715" actId="26606"/>
          <ac:spMkLst>
            <pc:docMk/>
            <pc:sldMk cId="2670642578" sldId="260"/>
            <ac:spMk id="11" creationId="{C505E780-2083-4CB5-A42A-5E0E2908ECC3}"/>
          </ac:spMkLst>
        </pc:spChg>
        <pc:spChg chg="add">
          <ac:chgData name="Naga Ananda Vamsee Jonnabhotla" userId="50c676e4-2d90-4704-98ef-793b12a021c2" providerId="ADAL" clId="{5305C3AF-BA55-43C1-B55E-543546BFFDDB}" dt="2025-10-10T21:06:46.709" v="715" actId="26606"/>
          <ac:spMkLst>
            <pc:docMk/>
            <pc:sldMk cId="2670642578" sldId="260"/>
            <ac:spMk id="13" creationId="{D2C0AE1C-0118-41AE-8A10-7CDCBF10E96F}"/>
          </ac:spMkLst>
        </pc:spChg>
        <pc:spChg chg="add">
          <ac:chgData name="Naga Ananda Vamsee Jonnabhotla" userId="50c676e4-2d90-4704-98ef-793b12a021c2" providerId="ADAL" clId="{5305C3AF-BA55-43C1-B55E-543546BFFDDB}" dt="2025-10-10T21:06:46.709" v="715" actId="26606"/>
          <ac:spMkLst>
            <pc:docMk/>
            <pc:sldMk cId="2670642578" sldId="260"/>
            <ac:spMk id="15" creationId="{463EEC44-1BA3-44ED-81FC-A644B04B2A44}"/>
          </ac:spMkLst>
        </pc:spChg>
        <pc:graphicFrameChg chg="add mod">
          <ac:chgData name="Naga Ananda Vamsee Jonnabhotla" userId="50c676e4-2d90-4704-98ef-793b12a021c2" providerId="ADAL" clId="{5305C3AF-BA55-43C1-B55E-543546BFFDDB}" dt="2025-10-10T21:11:55.095" v="1045" actId="2711"/>
          <ac:graphicFrameMkLst>
            <pc:docMk/>
            <pc:sldMk cId="2670642578" sldId="260"/>
            <ac:graphicFrameMk id="5" creationId="{65688B42-7C2F-359C-6F35-1BE7AA649D85}"/>
          </ac:graphicFrameMkLst>
        </pc:graphicFrameChg>
      </pc:sldChg>
    </pc:docChg>
  </pc:docChgLst>
</pc:chgInfo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5A2F8E-838D-42E2-BA21-2914D916E6A6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228D0B4-6C7A-406C-85E7-7244F6F86BA6}">
      <dgm:prSet/>
      <dgm:spPr/>
      <dgm:t>
        <a:bodyPr/>
        <a:lstStyle/>
        <a:p>
          <a:r>
            <a:rPr lang="en-US" dirty="0"/>
            <a:t>About me</a:t>
          </a:r>
        </a:p>
      </dgm:t>
    </dgm:pt>
    <dgm:pt modelId="{793BB891-01AD-4E7B-959E-B13E6B48788A}" type="parTrans" cxnId="{2D0EFE23-CFC4-43F1-9F1D-F246DC817AF2}">
      <dgm:prSet/>
      <dgm:spPr/>
      <dgm:t>
        <a:bodyPr/>
        <a:lstStyle/>
        <a:p>
          <a:endParaRPr lang="en-US"/>
        </a:p>
      </dgm:t>
    </dgm:pt>
    <dgm:pt modelId="{DBE86836-2879-449F-B4C5-2E6DA329BC4A}" type="sibTrans" cxnId="{2D0EFE23-CFC4-43F1-9F1D-F246DC817AF2}">
      <dgm:prSet/>
      <dgm:spPr/>
      <dgm:t>
        <a:bodyPr/>
        <a:lstStyle/>
        <a:p>
          <a:endParaRPr lang="en-US"/>
        </a:p>
      </dgm:t>
    </dgm:pt>
    <dgm:pt modelId="{334DF059-CA6D-414B-9A4B-120CEECD83FD}">
      <dgm:prSet/>
      <dgm:spPr/>
      <dgm:t>
        <a:bodyPr/>
        <a:lstStyle/>
        <a:p>
          <a:r>
            <a:rPr lang="en-US" dirty="0"/>
            <a:t>Topics covered today</a:t>
          </a:r>
        </a:p>
      </dgm:t>
    </dgm:pt>
    <dgm:pt modelId="{3BA65787-5B2A-4C14-A794-980B61BFB800}" type="parTrans" cxnId="{4804C9AF-972A-4523-9B62-00E80189852A}">
      <dgm:prSet/>
      <dgm:spPr/>
      <dgm:t>
        <a:bodyPr/>
        <a:lstStyle/>
        <a:p>
          <a:endParaRPr lang="en-US"/>
        </a:p>
      </dgm:t>
    </dgm:pt>
    <dgm:pt modelId="{3F022393-2C9C-4E26-AA2D-E5B9395FD775}" type="sibTrans" cxnId="{4804C9AF-972A-4523-9B62-00E80189852A}">
      <dgm:prSet/>
      <dgm:spPr/>
      <dgm:t>
        <a:bodyPr/>
        <a:lstStyle/>
        <a:p>
          <a:endParaRPr lang="en-US"/>
        </a:p>
      </dgm:t>
    </dgm:pt>
    <dgm:pt modelId="{60D8691D-7DB6-4C93-89F9-EEC6547EB950}">
      <dgm:prSet/>
      <dgm:spPr/>
      <dgm:t>
        <a:bodyPr/>
        <a:lstStyle/>
        <a:p>
          <a:r>
            <a:rPr lang="en-US" dirty="0"/>
            <a:t>What is the </a:t>
          </a:r>
          <a:r>
            <a:rPr lang="en-US" dirty="0" err="1"/>
            <a:t>Langchain</a:t>
          </a:r>
          <a:r>
            <a:rPr lang="en-US" dirty="0"/>
            <a:t> ecosystem?</a:t>
          </a:r>
        </a:p>
      </dgm:t>
    </dgm:pt>
    <dgm:pt modelId="{30587B41-3354-49BF-BAC0-5D4CE41652B4}" type="parTrans" cxnId="{A2850A84-58F6-45FB-BD70-53A65FC990F3}">
      <dgm:prSet/>
      <dgm:spPr/>
      <dgm:t>
        <a:bodyPr/>
        <a:lstStyle/>
        <a:p>
          <a:endParaRPr lang="en-US"/>
        </a:p>
      </dgm:t>
    </dgm:pt>
    <dgm:pt modelId="{C59BDC2D-7C9C-4A2B-895E-B2E2C267503C}" type="sibTrans" cxnId="{A2850A84-58F6-45FB-BD70-53A65FC990F3}">
      <dgm:prSet/>
      <dgm:spPr/>
      <dgm:t>
        <a:bodyPr/>
        <a:lstStyle/>
        <a:p>
          <a:endParaRPr lang="en-US"/>
        </a:p>
      </dgm:t>
    </dgm:pt>
    <dgm:pt modelId="{8C406697-777A-4D9E-B4CE-9B8BB8483428}">
      <dgm:prSet/>
      <dgm:spPr/>
      <dgm:t>
        <a:bodyPr/>
        <a:lstStyle/>
        <a:p>
          <a:r>
            <a:rPr lang="en-US" dirty="0"/>
            <a:t>Why tracing LLM projects is important</a:t>
          </a:r>
        </a:p>
      </dgm:t>
    </dgm:pt>
    <dgm:pt modelId="{52D42654-98ED-42D9-B773-095B8AA98DDB}" type="parTrans" cxnId="{A7B2DE0D-8742-413A-A60E-F71ABDCFF91C}">
      <dgm:prSet/>
      <dgm:spPr/>
      <dgm:t>
        <a:bodyPr/>
        <a:lstStyle/>
        <a:p>
          <a:endParaRPr lang="en-US"/>
        </a:p>
      </dgm:t>
    </dgm:pt>
    <dgm:pt modelId="{38D790D4-A03B-4394-A497-230C110A9322}" type="sibTrans" cxnId="{A7B2DE0D-8742-413A-A60E-F71ABDCFF91C}">
      <dgm:prSet/>
      <dgm:spPr/>
      <dgm:t>
        <a:bodyPr/>
        <a:lstStyle/>
        <a:p>
          <a:endParaRPr lang="en-US"/>
        </a:p>
      </dgm:t>
    </dgm:pt>
    <dgm:pt modelId="{F8445D51-4922-4B5E-8CC5-A742859A9002}">
      <dgm:prSet/>
      <dgm:spPr/>
      <dgm:t>
        <a:bodyPr/>
        <a:lstStyle/>
        <a:p>
          <a:r>
            <a:rPr lang="en-US" dirty="0"/>
            <a:t>Demo case study</a:t>
          </a:r>
        </a:p>
      </dgm:t>
    </dgm:pt>
    <dgm:pt modelId="{4D9AE78C-3BE3-443A-B109-E9041A8CE1AB}" type="parTrans" cxnId="{F983D72F-AC24-4A23-8D7C-C72C82724A09}">
      <dgm:prSet/>
      <dgm:spPr/>
      <dgm:t>
        <a:bodyPr/>
        <a:lstStyle/>
        <a:p>
          <a:endParaRPr lang="en-US"/>
        </a:p>
      </dgm:t>
    </dgm:pt>
    <dgm:pt modelId="{44EB117A-63AC-43AA-BA21-1BEB367BCABC}" type="sibTrans" cxnId="{F983D72F-AC24-4A23-8D7C-C72C82724A09}">
      <dgm:prSet/>
      <dgm:spPr/>
      <dgm:t>
        <a:bodyPr/>
        <a:lstStyle/>
        <a:p>
          <a:endParaRPr lang="en-US"/>
        </a:p>
      </dgm:t>
    </dgm:pt>
    <dgm:pt modelId="{2973C4AF-38BD-480C-86C4-8C1D329AE34B}" type="pres">
      <dgm:prSet presAssocID="{245A2F8E-838D-42E2-BA21-2914D916E6A6}" presName="vert0" presStyleCnt="0">
        <dgm:presLayoutVars>
          <dgm:dir/>
          <dgm:animOne val="branch"/>
          <dgm:animLvl val="lvl"/>
        </dgm:presLayoutVars>
      </dgm:prSet>
      <dgm:spPr/>
    </dgm:pt>
    <dgm:pt modelId="{4E19BB37-FFA6-4FB0-939B-818400C6B574}" type="pres">
      <dgm:prSet presAssocID="{C228D0B4-6C7A-406C-85E7-7244F6F86BA6}" presName="thickLine" presStyleLbl="alignNode1" presStyleIdx="0" presStyleCnt="5"/>
      <dgm:spPr/>
    </dgm:pt>
    <dgm:pt modelId="{08F9089C-96BE-451F-91A2-3D8082E9FD5B}" type="pres">
      <dgm:prSet presAssocID="{C228D0B4-6C7A-406C-85E7-7244F6F86BA6}" presName="horz1" presStyleCnt="0"/>
      <dgm:spPr/>
    </dgm:pt>
    <dgm:pt modelId="{517217C9-1667-4C62-ACFA-D1E424867B20}" type="pres">
      <dgm:prSet presAssocID="{C228D0B4-6C7A-406C-85E7-7244F6F86BA6}" presName="tx1" presStyleLbl="revTx" presStyleIdx="0" presStyleCnt="5"/>
      <dgm:spPr/>
    </dgm:pt>
    <dgm:pt modelId="{232DB161-AF93-459F-9EDB-084538BBCCA0}" type="pres">
      <dgm:prSet presAssocID="{C228D0B4-6C7A-406C-85E7-7244F6F86BA6}" presName="vert1" presStyleCnt="0"/>
      <dgm:spPr/>
    </dgm:pt>
    <dgm:pt modelId="{5F29518D-8A86-408E-BBEF-50128D52A72B}" type="pres">
      <dgm:prSet presAssocID="{334DF059-CA6D-414B-9A4B-120CEECD83FD}" presName="thickLine" presStyleLbl="alignNode1" presStyleIdx="1" presStyleCnt="5"/>
      <dgm:spPr/>
    </dgm:pt>
    <dgm:pt modelId="{68F44208-DA62-4686-89F3-21FA07E07D2D}" type="pres">
      <dgm:prSet presAssocID="{334DF059-CA6D-414B-9A4B-120CEECD83FD}" presName="horz1" presStyleCnt="0"/>
      <dgm:spPr/>
    </dgm:pt>
    <dgm:pt modelId="{EA2A220F-98EF-4E99-9FD0-AFCE7E398514}" type="pres">
      <dgm:prSet presAssocID="{334DF059-CA6D-414B-9A4B-120CEECD83FD}" presName="tx1" presStyleLbl="revTx" presStyleIdx="1" presStyleCnt="5"/>
      <dgm:spPr/>
    </dgm:pt>
    <dgm:pt modelId="{98B10CCF-03C7-4CB3-836C-6E80D2570B6D}" type="pres">
      <dgm:prSet presAssocID="{334DF059-CA6D-414B-9A4B-120CEECD83FD}" presName="vert1" presStyleCnt="0"/>
      <dgm:spPr/>
    </dgm:pt>
    <dgm:pt modelId="{A2C4FFCA-ADB2-420B-B4CF-66122861CBE1}" type="pres">
      <dgm:prSet presAssocID="{60D8691D-7DB6-4C93-89F9-EEC6547EB950}" presName="thickLine" presStyleLbl="alignNode1" presStyleIdx="2" presStyleCnt="5"/>
      <dgm:spPr/>
    </dgm:pt>
    <dgm:pt modelId="{3154C3D3-B6F4-4ED9-8180-62729056C40E}" type="pres">
      <dgm:prSet presAssocID="{60D8691D-7DB6-4C93-89F9-EEC6547EB950}" presName="horz1" presStyleCnt="0"/>
      <dgm:spPr/>
    </dgm:pt>
    <dgm:pt modelId="{A6D845C8-5AE3-4822-801A-156ACC27D334}" type="pres">
      <dgm:prSet presAssocID="{60D8691D-7DB6-4C93-89F9-EEC6547EB950}" presName="tx1" presStyleLbl="revTx" presStyleIdx="2" presStyleCnt="5"/>
      <dgm:spPr/>
    </dgm:pt>
    <dgm:pt modelId="{7487A786-AB75-4965-809A-DB0E514AD80D}" type="pres">
      <dgm:prSet presAssocID="{60D8691D-7DB6-4C93-89F9-EEC6547EB950}" presName="vert1" presStyleCnt="0"/>
      <dgm:spPr/>
    </dgm:pt>
    <dgm:pt modelId="{CAE06307-CFC9-463C-A370-D7158B5EE12E}" type="pres">
      <dgm:prSet presAssocID="{8C406697-777A-4D9E-B4CE-9B8BB8483428}" presName="thickLine" presStyleLbl="alignNode1" presStyleIdx="3" presStyleCnt="5"/>
      <dgm:spPr/>
    </dgm:pt>
    <dgm:pt modelId="{5E9FCDF9-CFF2-4293-A983-266144FF0DB7}" type="pres">
      <dgm:prSet presAssocID="{8C406697-777A-4D9E-B4CE-9B8BB8483428}" presName="horz1" presStyleCnt="0"/>
      <dgm:spPr/>
    </dgm:pt>
    <dgm:pt modelId="{3BF31C9E-CB09-4F25-825C-26E024FA0BCB}" type="pres">
      <dgm:prSet presAssocID="{8C406697-777A-4D9E-B4CE-9B8BB8483428}" presName="tx1" presStyleLbl="revTx" presStyleIdx="3" presStyleCnt="5"/>
      <dgm:spPr/>
    </dgm:pt>
    <dgm:pt modelId="{C637E52F-BEE1-4618-A2A0-A6C758FC5634}" type="pres">
      <dgm:prSet presAssocID="{8C406697-777A-4D9E-B4CE-9B8BB8483428}" presName="vert1" presStyleCnt="0"/>
      <dgm:spPr/>
    </dgm:pt>
    <dgm:pt modelId="{CE8CB96E-E0D4-4CAB-A017-C6B3CE85E1B0}" type="pres">
      <dgm:prSet presAssocID="{F8445D51-4922-4B5E-8CC5-A742859A9002}" presName="thickLine" presStyleLbl="alignNode1" presStyleIdx="4" presStyleCnt="5"/>
      <dgm:spPr/>
    </dgm:pt>
    <dgm:pt modelId="{F1412935-FEC3-4784-9EA5-76E202022E0D}" type="pres">
      <dgm:prSet presAssocID="{F8445D51-4922-4B5E-8CC5-A742859A9002}" presName="horz1" presStyleCnt="0"/>
      <dgm:spPr/>
    </dgm:pt>
    <dgm:pt modelId="{62675492-1E8E-4F3A-B2D3-FC364935C3C7}" type="pres">
      <dgm:prSet presAssocID="{F8445D51-4922-4B5E-8CC5-A742859A9002}" presName="tx1" presStyleLbl="revTx" presStyleIdx="4" presStyleCnt="5"/>
      <dgm:spPr/>
    </dgm:pt>
    <dgm:pt modelId="{749B7729-BD0A-4942-B805-F7A27F639907}" type="pres">
      <dgm:prSet presAssocID="{F8445D51-4922-4B5E-8CC5-A742859A9002}" presName="vert1" presStyleCnt="0"/>
      <dgm:spPr/>
    </dgm:pt>
  </dgm:ptLst>
  <dgm:cxnLst>
    <dgm:cxn modelId="{46F1C709-F27D-433E-BDA7-6702C3E0E08B}" type="presOf" srcId="{C228D0B4-6C7A-406C-85E7-7244F6F86BA6}" destId="{517217C9-1667-4C62-ACFA-D1E424867B20}" srcOrd="0" destOrd="0" presId="urn:microsoft.com/office/officeart/2008/layout/LinedList"/>
    <dgm:cxn modelId="{A7B2DE0D-8742-413A-A60E-F71ABDCFF91C}" srcId="{245A2F8E-838D-42E2-BA21-2914D916E6A6}" destId="{8C406697-777A-4D9E-B4CE-9B8BB8483428}" srcOrd="3" destOrd="0" parTransId="{52D42654-98ED-42D9-B773-095B8AA98DDB}" sibTransId="{38D790D4-A03B-4394-A497-230C110A9322}"/>
    <dgm:cxn modelId="{2D0EFE23-CFC4-43F1-9F1D-F246DC817AF2}" srcId="{245A2F8E-838D-42E2-BA21-2914D916E6A6}" destId="{C228D0B4-6C7A-406C-85E7-7244F6F86BA6}" srcOrd="0" destOrd="0" parTransId="{793BB891-01AD-4E7B-959E-B13E6B48788A}" sibTransId="{DBE86836-2879-449F-B4C5-2E6DA329BC4A}"/>
    <dgm:cxn modelId="{F983D72F-AC24-4A23-8D7C-C72C82724A09}" srcId="{245A2F8E-838D-42E2-BA21-2914D916E6A6}" destId="{F8445D51-4922-4B5E-8CC5-A742859A9002}" srcOrd="4" destOrd="0" parTransId="{4D9AE78C-3BE3-443A-B109-E9041A8CE1AB}" sibTransId="{44EB117A-63AC-43AA-BA21-1BEB367BCABC}"/>
    <dgm:cxn modelId="{4E6B1E38-F736-4EE4-B48E-6E273BFC75C1}" type="presOf" srcId="{F8445D51-4922-4B5E-8CC5-A742859A9002}" destId="{62675492-1E8E-4F3A-B2D3-FC364935C3C7}" srcOrd="0" destOrd="0" presId="urn:microsoft.com/office/officeart/2008/layout/LinedList"/>
    <dgm:cxn modelId="{55F1E965-A11A-4E2E-876D-FD247C6A4032}" type="presOf" srcId="{60D8691D-7DB6-4C93-89F9-EEC6547EB950}" destId="{A6D845C8-5AE3-4822-801A-156ACC27D334}" srcOrd="0" destOrd="0" presId="urn:microsoft.com/office/officeart/2008/layout/LinedList"/>
    <dgm:cxn modelId="{A663CE76-012D-4D31-952D-987696A32343}" type="presOf" srcId="{8C406697-777A-4D9E-B4CE-9B8BB8483428}" destId="{3BF31C9E-CB09-4F25-825C-26E024FA0BCB}" srcOrd="0" destOrd="0" presId="urn:microsoft.com/office/officeart/2008/layout/LinedList"/>
    <dgm:cxn modelId="{17D71678-8E3C-4E69-9A65-FD3019B3AAF7}" type="presOf" srcId="{334DF059-CA6D-414B-9A4B-120CEECD83FD}" destId="{EA2A220F-98EF-4E99-9FD0-AFCE7E398514}" srcOrd="0" destOrd="0" presId="urn:microsoft.com/office/officeart/2008/layout/LinedList"/>
    <dgm:cxn modelId="{A2850A84-58F6-45FB-BD70-53A65FC990F3}" srcId="{245A2F8E-838D-42E2-BA21-2914D916E6A6}" destId="{60D8691D-7DB6-4C93-89F9-EEC6547EB950}" srcOrd="2" destOrd="0" parTransId="{30587B41-3354-49BF-BAC0-5D4CE41652B4}" sibTransId="{C59BDC2D-7C9C-4A2B-895E-B2E2C267503C}"/>
    <dgm:cxn modelId="{4804C9AF-972A-4523-9B62-00E80189852A}" srcId="{245A2F8E-838D-42E2-BA21-2914D916E6A6}" destId="{334DF059-CA6D-414B-9A4B-120CEECD83FD}" srcOrd="1" destOrd="0" parTransId="{3BA65787-5B2A-4C14-A794-980B61BFB800}" sibTransId="{3F022393-2C9C-4E26-AA2D-E5B9395FD775}"/>
    <dgm:cxn modelId="{F26812B7-188E-4CE2-BD75-9BFE340363B0}" type="presOf" srcId="{245A2F8E-838D-42E2-BA21-2914D916E6A6}" destId="{2973C4AF-38BD-480C-86C4-8C1D329AE34B}" srcOrd="0" destOrd="0" presId="urn:microsoft.com/office/officeart/2008/layout/LinedList"/>
    <dgm:cxn modelId="{80EAF074-C2FC-4E15-B79A-6F883222C730}" type="presParOf" srcId="{2973C4AF-38BD-480C-86C4-8C1D329AE34B}" destId="{4E19BB37-FFA6-4FB0-939B-818400C6B574}" srcOrd="0" destOrd="0" presId="urn:microsoft.com/office/officeart/2008/layout/LinedList"/>
    <dgm:cxn modelId="{9AFD553D-3DE5-4A2F-8695-BA0E7C271ADD}" type="presParOf" srcId="{2973C4AF-38BD-480C-86C4-8C1D329AE34B}" destId="{08F9089C-96BE-451F-91A2-3D8082E9FD5B}" srcOrd="1" destOrd="0" presId="urn:microsoft.com/office/officeart/2008/layout/LinedList"/>
    <dgm:cxn modelId="{124872D0-E9DB-4D34-80AE-1A6E3E77423F}" type="presParOf" srcId="{08F9089C-96BE-451F-91A2-3D8082E9FD5B}" destId="{517217C9-1667-4C62-ACFA-D1E424867B20}" srcOrd="0" destOrd="0" presId="urn:microsoft.com/office/officeart/2008/layout/LinedList"/>
    <dgm:cxn modelId="{54A3866E-775E-465C-B0C3-6F1429DC87E0}" type="presParOf" srcId="{08F9089C-96BE-451F-91A2-3D8082E9FD5B}" destId="{232DB161-AF93-459F-9EDB-084538BBCCA0}" srcOrd="1" destOrd="0" presId="urn:microsoft.com/office/officeart/2008/layout/LinedList"/>
    <dgm:cxn modelId="{7EB75D04-A6A6-488B-81D6-63589313F70A}" type="presParOf" srcId="{2973C4AF-38BD-480C-86C4-8C1D329AE34B}" destId="{5F29518D-8A86-408E-BBEF-50128D52A72B}" srcOrd="2" destOrd="0" presId="urn:microsoft.com/office/officeart/2008/layout/LinedList"/>
    <dgm:cxn modelId="{5380806B-D19E-4A45-A7AB-F8634766B611}" type="presParOf" srcId="{2973C4AF-38BD-480C-86C4-8C1D329AE34B}" destId="{68F44208-DA62-4686-89F3-21FA07E07D2D}" srcOrd="3" destOrd="0" presId="urn:microsoft.com/office/officeart/2008/layout/LinedList"/>
    <dgm:cxn modelId="{DE4CED50-7C66-45E5-A33F-5E7E88FCC031}" type="presParOf" srcId="{68F44208-DA62-4686-89F3-21FA07E07D2D}" destId="{EA2A220F-98EF-4E99-9FD0-AFCE7E398514}" srcOrd="0" destOrd="0" presId="urn:microsoft.com/office/officeart/2008/layout/LinedList"/>
    <dgm:cxn modelId="{8A4BDFA9-D929-4481-A109-57A7F8F411BE}" type="presParOf" srcId="{68F44208-DA62-4686-89F3-21FA07E07D2D}" destId="{98B10CCF-03C7-4CB3-836C-6E80D2570B6D}" srcOrd="1" destOrd="0" presId="urn:microsoft.com/office/officeart/2008/layout/LinedList"/>
    <dgm:cxn modelId="{ACD2116C-ECC3-4320-9671-2D5E73A03438}" type="presParOf" srcId="{2973C4AF-38BD-480C-86C4-8C1D329AE34B}" destId="{A2C4FFCA-ADB2-420B-B4CF-66122861CBE1}" srcOrd="4" destOrd="0" presId="urn:microsoft.com/office/officeart/2008/layout/LinedList"/>
    <dgm:cxn modelId="{C02F66F8-81C9-4320-9F73-254DF3565761}" type="presParOf" srcId="{2973C4AF-38BD-480C-86C4-8C1D329AE34B}" destId="{3154C3D3-B6F4-4ED9-8180-62729056C40E}" srcOrd="5" destOrd="0" presId="urn:microsoft.com/office/officeart/2008/layout/LinedList"/>
    <dgm:cxn modelId="{B57B5834-0A5E-4677-ADBE-F6AD1F39675E}" type="presParOf" srcId="{3154C3D3-B6F4-4ED9-8180-62729056C40E}" destId="{A6D845C8-5AE3-4822-801A-156ACC27D334}" srcOrd="0" destOrd="0" presId="urn:microsoft.com/office/officeart/2008/layout/LinedList"/>
    <dgm:cxn modelId="{F37225AD-F242-4030-90E7-F6E56E28D1D5}" type="presParOf" srcId="{3154C3D3-B6F4-4ED9-8180-62729056C40E}" destId="{7487A786-AB75-4965-809A-DB0E514AD80D}" srcOrd="1" destOrd="0" presId="urn:microsoft.com/office/officeart/2008/layout/LinedList"/>
    <dgm:cxn modelId="{E3DBC912-0FC8-4D95-8543-46DD5F986A13}" type="presParOf" srcId="{2973C4AF-38BD-480C-86C4-8C1D329AE34B}" destId="{CAE06307-CFC9-463C-A370-D7158B5EE12E}" srcOrd="6" destOrd="0" presId="urn:microsoft.com/office/officeart/2008/layout/LinedList"/>
    <dgm:cxn modelId="{C9975676-61B1-4C08-99C1-51AE20648610}" type="presParOf" srcId="{2973C4AF-38BD-480C-86C4-8C1D329AE34B}" destId="{5E9FCDF9-CFF2-4293-A983-266144FF0DB7}" srcOrd="7" destOrd="0" presId="urn:microsoft.com/office/officeart/2008/layout/LinedList"/>
    <dgm:cxn modelId="{9204AF13-A43A-438C-9E04-4CC99C3F9E10}" type="presParOf" srcId="{5E9FCDF9-CFF2-4293-A983-266144FF0DB7}" destId="{3BF31C9E-CB09-4F25-825C-26E024FA0BCB}" srcOrd="0" destOrd="0" presId="urn:microsoft.com/office/officeart/2008/layout/LinedList"/>
    <dgm:cxn modelId="{FD91B24E-FBCF-414E-B9EC-D6C986E76B99}" type="presParOf" srcId="{5E9FCDF9-CFF2-4293-A983-266144FF0DB7}" destId="{C637E52F-BEE1-4618-A2A0-A6C758FC5634}" srcOrd="1" destOrd="0" presId="urn:microsoft.com/office/officeart/2008/layout/LinedList"/>
    <dgm:cxn modelId="{66335A30-A1B3-43F5-A223-224D05F1D681}" type="presParOf" srcId="{2973C4AF-38BD-480C-86C4-8C1D329AE34B}" destId="{CE8CB96E-E0D4-4CAB-A017-C6B3CE85E1B0}" srcOrd="8" destOrd="0" presId="urn:microsoft.com/office/officeart/2008/layout/LinedList"/>
    <dgm:cxn modelId="{7BA337AE-9D25-4F31-B569-1753D4A01DED}" type="presParOf" srcId="{2973C4AF-38BD-480C-86C4-8C1D329AE34B}" destId="{F1412935-FEC3-4784-9EA5-76E202022E0D}" srcOrd="9" destOrd="0" presId="urn:microsoft.com/office/officeart/2008/layout/LinedList"/>
    <dgm:cxn modelId="{06F62A20-4DA4-44B5-92FD-2F7E726B64D2}" type="presParOf" srcId="{F1412935-FEC3-4784-9EA5-76E202022E0D}" destId="{62675492-1E8E-4F3A-B2D3-FC364935C3C7}" srcOrd="0" destOrd="0" presId="urn:microsoft.com/office/officeart/2008/layout/LinedList"/>
    <dgm:cxn modelId="{8C087C9F-257E-481F-9830-2606BFE76D7F}" type="presParOf" srcId="{F1412935-FEC3-4784-9EA5-76E202022E0D}" destId="{749B7729-BD0A-4942-B805-F7A27F63990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D7C4F8-7132-45B3-8D5A-B4C214AEC8CB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946E6B5-2320-4212-AED6-3FFCAA4A6D6B}">
      <dgm:prSet/>
      <dgm:spPr/>
      <dgm:t>
        <a:bodyPr/>
        <a:lstStyle/>
        <a:p>
          <a:r>
            <a:rPr lang="en-US" dirty="0" err="1">
              <a:latin typeface="Century Gothic" panose="020B0502020202020204" pitchFamily="34" charset="0"/>
            </a:rPr>
            <a:t>LangChain</a:t>
          </a:r>
          <a:r>
            <a:rPr lang="en-US" dirty="0">
              <a:latin typeface="Century Gothic" panose="020B0502020202020204" pitchFamily="34" charset="0"/>
            </a:rPr>
            <a:t> – A framework for developing applications powered by Large Language Models (LLMs)</a:t>
          </a:r>
        </a:p>
      </dgm:t>
    </dgm:pt>
    <dgm:pt modelId="{A216EF76-2231-428B-9D51-5CA4EFD7ACE3}" type="parTrans" cxnId="{302B163D-B258-4C15-A423-61F1A0A5CB14}">
      <dgm:prSet/>
      <dgm:spPr/>
      <dgm:t>
        <a:bodyPr/>
        <a:lstStyle/>
        <a:p>
          <a:endParaRPr lang="en-US"/>
        </a:p>
      </dgm:t>
    </dgm:pt>
    <dgm:pt modelId="{A579DBF1-F558-4D4C-826B-4D97C7FC2817}" type="sibTrans" cxnId="{302B163D-B258-4C15-A423-61F1A0A5CB14}">
      <dgm:prSet/>
      <dgm:spPr/>
      <dgm:t>
        <a:bodyPr/>
        <a:lstStyle/>
        <a:p>
          <a:endParaRPr lang="en-US"/>
        </a:p>
      </dgm:t>
    </dgm:pt>
    <dgm:pt modelId="{B6BE77F7-2B29-465A-A11B-D7C0BC307FC1}">
      <dgm:prSet/>
      <dgm:spPr/>
      <dgm:t>
        <a:bodyPr/>
        <a:lstStyle/>
        <a:p>
          <a:r>
            <a:rPr lang="en-US" dirty="0" err="1">
              <a:latin typeface="Century Gothic" panose="020B0502020202020204" pitchFamily="34" charset="0"/>
            </a:rPr>
            <a:t>LangSmith</a:t>
          </a:r>
          <a:r>
            <a:rPr lang="en-US" dirty="0">
              <a:latin typeface="Century Gothic" panose="020B0502020202020204" pitchFamily="34" charset="0"/>
            </a:rPr>
            <a:t> – A platform for building production grade LLMs, monitoring and evaluating apps powered by these LLMs</a:t>
          </a:r>
        </a:p>
      </dgm:t>
    </dgm:pt>
    <dgm:pt modelId="{D6B49D27-FBB3-44D1-85AF-6AA99FBC7EB3}" type="parTrans" cxnId="{20A0AB3C-D292-4437-B8C3-B84AF9BF2B97}">
      <dgm:prSet/>
      <dgm:spPr/>
      <dgm:t>
        <a:bodyPr/>
        <a:lstStyle/>
        <a:p>
          <a:endParaRPr lang="en-US"/>
        </a:p>
      </dgm:t>
    </dgm:pt>
    <dgm:pt modelId="{C12213B6-9605-4EA8-AE05-749C8BD066E1}" type="sibTrans" cxnId="{20A0AB3C-D292-4437-B8C3-B84AF9BF2B97}">
      <dgm:prSet/>
      <dgm:spPr/>
      <dgm:t>
        <a:bodyPr/>
        <a:lstStyle/>
        <a:p>
          <a:endParaRPr lang="en-US"/>
        </a:p>
      </dgm:t>
    </dgm:pt>
    <dgm:pt modelId="{70ADA485-8888-4291-8BA1-CE4C7C118470}">
      <dgm:prSet/>
      <dgm:spPr/>
      <dgm:t>
        <a:bodyPr/>
        <a:lstStyle/>
        <a:p>
          <a:r>
            <a:rPr lang="en-US" dirty="0">
              <a:latin typeface="Century Gothic" panose="020B0502020202020204" pitchFamily="34" charset="0"/>
            </a:rPr>
            <a:t>LangGraph – Very useful when building powerful, adaptable agents</a:t>
          </a:r>
        </a:p>
      </dgm:t>
    </dgm:pt>
    <dgm:pt modelId="{7E77AB10-1D8E-4171-87CB-8B50FA3DA9D8}" type="parTrans" cxnId="{D0D3A94C-9C53-46E7-90EA-CA943ABACEB4}">
      <dgm:prSet/>
      <dgm:spPr/>
      <dgm:t>
        <a:bodyPr/>
        <a:lstStyle/>
        <a:p>
          <a:endParaRPr lang="en-US"/>
        </a:p>
      </dgm:t>
    </dgm:pt>
    <dgm:pt modelId="{3998B78C-D099-4A60-B628-BA0F434C3F88}" type="sibTrans" cxnId="{D0D3A94C-9C53-46E7-90EA-CA943ABACEB4}">
      <dgm:prSet/>
      <dgm:spPr/>
      <dgm:t>
        <a:bodyPr/>
        <a:lstStyle/>
        <a:p>
          <a:endParaRPr lang="en-US"/>
        </a:p>
      </dgm:t>
    </dgm:pt>
    <dgm:pt modelId="{30B0CEEB-716D-4ECD-AA1E-826783C58509}" type="pres">
      <dgm:prSet presAssocID="{E2D7C4F8-7132-45B3-8D5A-B4C214AEC8CB}" presName="linear" presStyleCnt="0">
        <dgm:presLayoutVars>
          <dgm:animLvl val="lvl"/>
          <dgm:resizeHandles val="exact"/>
        </dgm:presLayoutVars>
      </dgm:prSet>
      <dgm:spPr/>
    </dgm:pt>
    <dgm:pt modelId="{6E0CA154-FDB2-49E1-93A5-C92CF9DA5F32}" type="pres">
      <dgm:prSet presAssocID="{C946E6B5-2320-4212-AED6-3FFCAA4A6D6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7096A19-0568-4FD0-B1F0-AED92CB4E600}" type="pres">
      <dgm:prSet presAssocID="{A579DBF1-F558-4D4C-826B-4D97C7FC2817}" presName="spacer" presStyleCnt="0"/>
      <dgm:spPr/>
    </dgm:pt>
    <dgm:pt modelId="{EC21C6C7-0930-45BD-8724-01357DAA2B66}" type="pres">
      <dgm:prSet presAssocID="{B6BE77F7-2B29-465A-A11B-D7C0BC307FC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22E6FB7-9A46-4E5F-B116-E29A210A2D9E}" type="pres">
      <dgm:prSet presAssocID="{C12213B6-9605-4EA8-AE05-749C8BD066E1}" presName="spacer" presStyleCnt="0"/>
      <dgm:spPr/>
    </dgm:pt>
    <dgm:pt modelId="{585E0696-CA9F-491F-8E90-5B57B65D91B7}" type="pres">
      <dgm:prSet presAssocID="{70ADA485-8888-4291-8BA1-CE4C7C118470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04C7423-C760-4FEA-80C7-78BDB854AB8B}" type="presOf" srcId="{E2D7C4F8-7132-45B3-8D5A-B4C214AEC8CB}" destId="{30B0CEEB-716D-4ECD-AA1E-826783C58509}" srcOrd="0" destOrd="0" presId="urn:microsoft.com/office/officeart/2005/8/layout/vList2"/>
    <dgm:cxn modelId="{0590352D-1A95-4FFE-8D86-070BC1D25CBE}" type="presOf" srcId="{70ADA485-8888-4291-8BA1-CE4C7C118470}" destId="{585E0696-CA9F-491F-8E90-5B57B65D91B7}" srcOrd="0" destOrd="0" presId="urn:microsoft.com/office/officeart/2005/8/layout/vList2"/>
    <dgm:cxn modelId="{20A0AB3C-D292-4437-B8C3-B84AF9BF2B97}" srcId="{E2D7C4F8-7132-45B3-8D5A-B4C214AEC8CB}" destId="{B6BE77F7-2B29-465A-A11B-D7C0BC307FC1}" srcOrd="1" destOrd="0" parTransId="{D6B49D27-FBB3-44D1-85AF-6AA99FBC7EB3}" sibTransId="{C12213B6-9605-4EA8-AE05-749C8BD066E1}"/>
    <dgm:cxn modelId="{302B163D-B258-4C15-A423-61F1A0A5CB14}" srcId="{E2D7C4F8-7132-45B3-8D5A-B4C214AEC8CB}" destId="{C946E6B5-2320-4212-AED6-3FFCAA4A6D6B}" srcOrd="0" destOrd="0" parTransId="{A216EF76-2231-428B-9D51-5CA4EFD7ACE3}" sibTransId="{A579DBF1-F558-4D4C-826B-4D97C7FC2817}"/>
    <dgm:cxn modelId="{D0D3A94C-9C53-46E7-90EA-CA943ABACEB4}" srcId="{E2D7C4F8-7132-45B3-8D5A-B4C214AEC8CB}" destId="{70ADA485-8888-4291-8BA1-CE4C7C118470}" srcOrd="2" destOrd="0" parTransId="{7E77AB10-1D8E-4171-87CB-8B50FA3DA9D8}" sibTransId="{3998B78C-D099-4A60-B628-BA0F434C3F88}"/>
    <dgm:cxn modelId="{6D28BE6F-38EE-4B3D-9B02-87236F72F094}" type="presOf" srcId="{B6BE77F7-2B29-465A-A11B-D7C0BC307FC1}" destId="{EC21C6C7-0930-45BD-8724-01357DAA2B66}" srcOrd="0" destOrd="0" presId="urn:microsoft.com/office/officeart/2005/8/layout/vList2"/>
    <dgm:cxn modelId="{F62E7753-2CE0-464A-BC3C-13EFF5731C43}" type="presOf" srcId="{C946E6B5-2320-4212-AED6-3FFCAA4A6D6B}" destId="{6E0CA154-FDB2-49E1-93A5-C92CF9DA5F32}" srcOrd="0" destOrd="0" presId="urn:microsoft.com/office/officeart/2005/8/layout/vList2"/>
    <dgm:cxn modelId="{6B2A218C-7177-4CBD-AEF9-6E1F6AB02829}" type="presParOf" srcId="{30B0CEEB-716D-4ECD-AA1E-826783C58509}" destId="{6E0CA154-FDB2-49E1-93A5-C92CF9DA5F32}" srcOrd="0" destOrd="0" presId="urn:microsoft.com/office/officeart/2005/8/layout/vList2"/>
    <dgm:cxn modelId="{AD9D90CD-7EDC-4E96-97A2-6C7BFFE01456}" type="presParOf" srcId="{30B0CEEB-716D-4ECD-AA1E-826783C58509}" destId="{E7096A19-0568-4FD0-B1F0-AED92CB4E600}" srcOrd="1" destOrd="0" presId="urn:microsoft.com/office/officeart/2005/8/layout/vList2"/>
    <dgm:cxn modelId="{1C0DB0E5-496E-4137-AFA0-FFBD210D9426}" type="presParOf" srcId="{30B0CEEB-716D-4ECD-AA1E-826783C58509}" destId="{EC21C6C7-0930-45BD-8724-01357DAA2B66}" srcOrd="2" destOrd="0" presId="urn:microsoft.com/office/officeart/2005/8/layout/vList2"/>
    <dgm:cxn modelId="{2A5E5283-C07B-439F-9D6A-9D184DEE314E}" type="presParOf" srcId="{30B0CEEB-716D-4ECD-AA1E-826783C58509}" destId="{722E6FB7-9A46-4E5F-B116-E29A210A2D9E}" srcOrd="3" destOrd="0" presId="urn:microsoft.com/office/officeart/2005/8/layout/vList2"/>
    <dgm:cxn modelId="{C61B53D9-1637-4EB3-84F8-3BE423E53EFA}" type="presParOf" srcId="{30B0CEEB-716D-4ECD-AA1E-826783C58509}" destId="{585E0696-CA9F-491F-8E90-5B57B65D91B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1479656-691F-4920-A652-2B755A1B2E7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1180AF0-A7F7-4623-A1FF-8E09F92A6EA2}">
      <dgm:prSet/>
      <dgm:spPr/>
      <dgm:t>
        <a:bodyPr/>
        <a:lstStyle/>
        <a:p>
          <a:r>
            <a:rPr lang="en-US" dirty="0">
              <a:latin typeface="Century Gothic" panose="020B0502020202020204" pitchFamily="34" charset="0"/>
            </a:rPr>
            <a:t>More flexibility to build and tweak</a:t>
          </a:r>
        </a:p>
      </dgm:t>
    </dgm:pt>
    <dgm:pt modelId="{77892EC5-4968-45A8-83C1-1EB9BED028E8}" type="parTrans" cxnId="{980B80F6-B3C4-4305-95F3-7969B6982F32}">
      <dgm:prSet/>
      <dgm:spPr/>
      <dgm:t>
        <a:bodyPr/>
        <a:lstStyle/>
        <a:p>
          <a:endParaRPr lang="en-US"/>
        </a:p>
      </dgm:t>
    </dgm:pt>
    <dgm:pt modelId="{70BC0862-58C2-4B9D-BF39-E4F0D89B3140}" type="sibTrans" cxnId="{980B80F6-B3C4-4305-95F3-7969B6982F32}">
      <dgm:prSet/>
      <dgm:spPr/>
      <dgm:t>
        <a:bodyPr/>
        <a:lstStyle/>
        <a:p>
          <a:endParaRPr lang="en-US"/>
        </a:p>
      </dgm:t>
    </dgm:pt>
    <dgm:pt modelId="{1CC73B42-4901-49BC-9C85-FF04B669F936}">
      <dgm:prSet/>
      <dgm:spPr/>
      <dgm:t>
        <a:bodyPr/>
        <a:lstStyle/>
        <a:p>
          <a:r>
            <a:rPr lang="en-US" dirty="0">
              <a:latin typeface="Century Gothic" panose="020B0502020202020204" pitchFamily="34" charset="0"/>
            </a:rPr>
            <a:t>Keep costs within limits</a:t>
          </a:r>
        </a:p>
      </dgm:t>
    </dgm:pt>
    <dgm:pt modelId="{D11C00D0-3F0A-4753-AD21-B63E67C57700}" type="parTrans" cxnId="{5C1DA4D2-6EC0-4987-9529-8D62573EDAAC}">
      <dgm:prSet/>
      <dgm:spPr/>
      <dgm:t>
        <a:bodyPr/>
        <a:lstStyle/>
        <a:p>
          <a:endParaRPr lang="en-US"/>
        </a:p>
      </dgm:t>
    </dgm:pt>
    <dgm:pt modelId="{0E469B62-A784-4D1A-B97B-B2EA96AAF1E1}" type="sibTrans" cxnId="{5C1DA4D2-6EC0-4987-9529-8D62573EDAAC}">
      <dgm:prSet/>
      <dgm:spPr/>
      <dgm:t>
        <a:bodyPr/>
        <a:lstStyle/>
        <a:p>
          <a:endParaRPr lang="en-US"/>
        </a:p>
      </dgm:t>
    </dgm:pt>
    <dgm:pt modelId="{102CE047-7CBB-4F95-AA2D-08D692DF202A}">
      <dgm:prSet/>
      <dgm:spPr/>
      <dgm:t>
        <a:bodyPr/>
        <a:lstStyle/>
        <a:p>
          <a:r>
            <a:rPr lang="en-US" dirty="0">
              <a:latin typeface="Century Gothic" panose="020B0502020202020204" pitchFamily="34" charset="0"/>
            </a:rPr>
            <a:t>Retrospection and review</a:t>
          </a:r>
        </a:p>
      </dgm:t>
    </dgm:pt>
    <dgm:pt modelId="{6CB9BBB6-6363-4798-BB77-40B83DC52224}" type="parTrans" cxnId="{A0E471BD-4E08-486F-8F98-915054243C57}">
      <dgm:prSet/>
      <dgm:spPr/>
      <dgm:t>
        <a:bodyPr/>
        <a:lstStyle/>
        <a:p>
          <a:endParaRPr lang="en-US"/>
        </a:p>
      </dgm:t>
    </dgm:pt>
    <dgm:pt modelId="{2EB9C8AD-9B80-4DD4-9A0C-DC7D694D4C61}" type="sibTrans" cxnId="{A0E471BD-4E08-486F-8F98-915054243C57}">
      <dgm:prSet/>
      <dgm:spPr/>
      <dgm:t>
        <a:bodyPr/>
        <a:lstStyle/>
        <a:p>
          <a:endParaRPr lang="en-US"/>
        </a:p>
      </dgm:t>
    </dgm:pt>
    <dgm:pt modelId="{0B997F10-8C3D-49AD-AABC-9E90F735B823}" type="pres">
      <dgm:prSet presAssocID="{21479656-691F-4920-A652-2B755A1B2E77}" presName="root" presStyleCnt="0">
        <dgm:presLayoutVars>
          <dgm:dir/>
          <dgm:resizeHandles val="exact"/>
        </dgm:presLayoutVars>
      </dgm:prSet>
      <dgm:spPr/>
    </dgm:pt>
    <dgm:pt modelId="{A505DA1E-4FCD-4614-BED8-8DD4F2FDB409}" type="pres">
      <dgm:prSet presAssocID="{41180AF0-A7F7-4623-A1FF-8E09F92A6EA2}" presName="compNode" presStyleCnt="0"/>
      <dgm:spPr/>
    </dgm:pt>
    <dgm:pt modelId="{D76649CC-23BD-4E7A-B85D-85DB0B2DF8D7}" type="pres">
      <dgm:prSet presAssocID="{41180AF0-A7F7-4623-A1FF-8E09F92A6EA2}" presName="bgRect" presStyleLbl="bgShp" presStyleIdx="0" presStyleCnt="3"/>
      <dgm:spPr/>
    </dgm:pt>
    <dgm:pt modelId="{EA8F249D-AD4E-4EE6-A7E0-0A83B7D19E42}" type="pres">
      <dgm:prSet presAssocID="{41180AF0-A7F7-4623-A1FF-8E09F92A6EA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ols"/>
        </a:ext>
      </dgm:extLst>
    </dgm:pt>
    <dgm:pt modelId="{02DEA877-90BC-4088-9134-8FE44C44733C}" type="pres">
      <dgm:prSet presAssocID="{41180AF0-A7F7-4623-A1FF-8E09F92A6EA2}" presName="spaceRect" presStyleCnt="0"/>
      <dgm:spPr/>
    </dgm:pt>
    <dgm:pt modelId="{2316F368-35C8-4575-B708-D59237E81E6D}" type="pres">
      <dgm:prSet presAssocID="{41180AF0-A7F7-4623-A1FF-8E09F92A6EA2}" presName="parTx" presStyleLbl="revTx" presStyleIdx="0" presStyleCnt="3">
        <dgm:presLayoutVars>
          <dgm:chMax val="0"/>
          <dgm:chPref val="0"/>
        </dgm:presLayoutVars>
      </dgm:prSet>
      <dgm:spPr/>
    </dgm:pt>
    <dgm:pt modelId="{4F817135-BA7D-4F65-8301-1EC0A53D1BA2}" type="pres">
      <dgm:prSet presAssocID="{70BC0862-58C2-4B9D-BF39-E4F0D89B3140}" presName="sibTrans" presStyleCnt="0"/>
      <dgm:spPr/>
    </dgm:pt>
    <dgm:pt modelId="{02A1365C-AE25-464D-9AD1-1F5703CC6B4C}" type="pres">
      <dgm:prSet presAssocID="{1CC73B42-4901-49BC-9C85-FF04B669F936}" presName="compNode" presStyleCnt="0"/>
      <dgm:spPr/>
    </dgm:pt>
    <dgm:pt modelId="{142416B5-580D-4A53-9D86-831CFAC3702C}" type="pres">
      <dgm:prSet presAssocID="{1CC73B42-4901-49BC-9C85-FF04B669F936}" presName="bgRect" presStyleLbl="bgShp" presStyleIdx="1" presStyleCnt="3"/>
      <dgm:spPr/>
    </dgm:pt>
    <dgm:pt modelId="{C80793B1-A37D-45F2-B7F8-DC59777923FD}" type="pres">
      <dgm:prSet presAssocID="{1CC73B42-4901-49BC-9C85-FF04B669F93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D5EBF752-8842-4AAB-A249-68DEBD81E760}" type="pres">
      <dgm:prSet presAssocID="{1CC73B42-4901-49BC-9C85-FF04B669F936}" presName="spaceRect" presStyleCnt="0"/>
      <dgm:spPr/>
    </dgm:pt>
    <dgm:pt modelId="{4B884FDA-D9C5-4BDE-BD8F-C7FF5A4F21FB}" type="pres">
      <dgm:prSet presAssocID="{1CC73B42-4901-49BC-9C85-FF04B669F936}" presName="parTx" presStyleLbl="revTx" presStyleIdx="1" presStyleCnt="3">
        <dgm:presLayoutVars>
          <dgm:chMax val="0"/>
          <dgm:chPref val="0"/>
        </dgm:presLayoutVars>
      </dgm:prSet>
      <dgm:spPr/>
    </dgm:pt>
    <dgm:pt modelId="{310ACF4B-C61F-4EC1-8A3F-4D60DB159B00}" type="pres">
      <dgm:prSet presAssocID="{0E469B62-A784-4D1A-B97B-B2EA96AAF1E1}" presName="sibTrans" presStyleCnt="0"/>
      <dgm:spPr/>
    </dgm:pt>
    <dgm:pt modelId="{B9E724FE-34CA-4BA8-A448-3EBFCC5688E4}" type="pres">
      <dgm:prSet presAssocID="{102CE047-7CBB-4F95-AA2D-08D692DF202A}" presName="compNode" presStyleCnt="0"/>
      <dgm:spPr/>
    </dgm:pt>
    <dgm:pt modelId="{CE44152C-0242-4BC0-9037-C0F001011BC1}" type="pres">
      <dgm:prSet presAssocID="{102CE047-7CBB-4F95-AA2D-08D692DF202A}" presName="bgRect" presStyleLbl="bgShp" presStyleIdx="2" presStyleCnt="3"/>
      <dgm:spPr/>
    </dgm:pt>
    <dgm:pt modelId="{8506B881-2000-4FB1-B871-3A05CC87CA04}" type="pres">
      <dgm:prSet presAssocID="{102CE047-7CBB-4F95-AA2D-08D692DF202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0A995BE8-0B29-47D1-85D3-0031C25BE505}" type="pres">
      <dgm:prSet presAssocID="{102CE047-7CBB-4F95-AA2D-08D692DF202A}" presName="spaceRect" presStyleCnt="0"/>
      <dgm:spPr/>
    </dgm:pt>
    <dgm:pt modelId="{9F8F4887-E01B-44CF-8ADA-4BDFDC93E951}" type="pres">
      <dgm:prSet presAssocID="{102CE047-7CBB-4F95-AA2D-08D692DF202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832A7B52-57AA-4223-8136-CD0971EA5EAA}" type="presOf" srcId="{102CE047-7CBB-4F95-AA2D-08D692DF202A}" destId="{9F8F4887-E01B-44CF-8ADA-4BDFDC93E951}" srcOrd="0" destOrd="0" presId="urn:microsoft.com/office/officeart/2018/2/layout/IconVerticalSolidList"/>
    <dgm:cxn modelId="{58144798-819C-4E9D-8CD2-BA386F51684D}" type="presOf" srcId="{41180AF0-A7F7-4623-A1FF-8E09F92A6EA2}" destId="{2316F368-35C8-4575-B708-D59237E81E6D}" srcOrd="0" destOrd="0" presId="urn:microsoft.com/office/officeart/2018/2/layout/IconVerticalSolidList"/>
    <dgm:cxn modelId="{AB8212AD-A2DC-4596-BB90-64C2FE0047C5}" type="presOf" srcId="{21479656-691F-4920-A652-2B755A1B2E77}" destId="{0B997F10-8C3D-49AD-AABC-9E90F735B823}" srcOrd="0" destOrd="0" presId="urn:microsoft.com/office/officeart/2018/2/layout/IconVerticalSolidList"/>
    <dgm:cxn modelId="{A0E471BD-4E08-486F-8F98-915054243C57}" srcId="{21479656-691F-4920-A652-2B755A1B2E77}" destId="{102CE047-7CBB-4F95-AA2D-08D692DF202A}" srcOrd="2" destOrd="0" parTransId="{6CB9BBB6-6363-4798-BB77-40B83DC52224}" sibTransId="{2EB9C8AD-9B80-4DD4-9A0C-DC7D694D4C61}"/>
    <dgm:cxn modelId="{5C1DA4D2-6EC0-4987-9529-8D62573EDAAC}" srcId="{21479656-691F-4920-A652-2B755A1B2E77}" destId="{1CC73B42-4901-49BC-9C85-FF04B669F936}" srcOrd="1" destOrd="0" parTransId="{D11C00D0-3F0A-4753-AD21-B63E67C57700}" sibTransId="{0E469B62-A784-4D1A-B97B-B2EA96AAF1E1}"/>
    <dgm:cxn modelId="{980B80F6-B3C4-4305-95F3-7969B6982F32}" srcId="{21479656-691F-4920-A652-2B755A1B2E77}" destId="{41180AF0-A7F7-4623-A1FF-8E09F92A6EA2}" srcOrd="0" destOrd="0" parTransId="{77892EC5-4968-45A8-83C1-1EB9BED028E8}" sibTransId="{70BC0862-58C2-4B9D-BF39-E4F0D89B3140}"/>
    <dgm:cxn modelId="{B69002FA-A651-4A49-97DD-7265A71B2A0C}" type="presOf" srcId="{1CC73B42-4901-49BC-9C85-FF04B669F936}" destId="{4B884FDA-D9C5-4BDE-BD8F-C7FF5A4F21FB}" srcOrd="0" destOrd="0" presId="urn:microsoft.com/office/officeart/2018/2/layout/IconVerticalSolidList"/>
    <dgm:cxn modelId="{0A6138AD-34E5-4920-BDC8-F141E09583F2}" type="presParOf" srcId="{0B997F10-8C3D-49AD-AABC-9E90F735B823}" destId="{A505DA1E-4FCD-4614-BED8-8DD4F2FDB409}" srcOrd="0" destOrd="0" presId="urn:microsoft.com/office/officeart/2018/2/layout/IconVerticalSolidList"/>
    <dgm:cxn modelId="{D5EC3E24-5981-41F5-A6B5-8B0C1CA1C9EA}" type="presParOf" srcId="{A505DA1E-4FCD-4614-BED8-8DD4F2FDB409}" destId="{D76649CC-23BD-4E7A-B85D-85DB0B2DF8D7}" srcOrd="0" destOrd="0" presId="urn:microsoft.com/office/officeart/2018/2/layout/IconVerticalSolidList"/>
    <dgm:cxn modelId="{844D4848-B568-4506-886B-115707E0077E}" type="presParOf" srcId="{A505DA1E-4FCD-4614-BED8-8DD4F2FDB409}" destId="{EA8F249D-AD4E-4EE6-A7E0-0A83B7D19E42}" srcOrd="1" destOrd="0" presId="urn:microsoft.com/office/officeart/2018/2/layout/IconVerticalSolidList"/>
    <dgm:cxn modelId="{7B1ADD4D-26E0-471D-A73C-67B0CF19847A}" type="presParOf" srcId="{A505DA1E-4FCD-4614-BED8-8DD4F2FDB409}" destId="{02DEA877-90BC-4088-9134-8FE44C44733C}" srcOrd="2" destOrd="0" presId="urn:microsoft.com/office/officeart/2018/2/layout/IconVerticalSolidList"/>
    <dgm:cxn modelId="{305A9361-B97A-45D2-94B8-01B60727D00D}" type="presParOf" srcId="{A505DA1E-4FCD-4614-BED8-8DD4F2FDB409}" destId="{2316F368-35C8-4575-B708-D59237E81E6D}" srcOrd="3" destOrd="0" presId="urn:microsoft.com/office/officeart/2018/2/layout/IconVerticalSolidList"/>
    <dgm:cxn modelId="{82EFC9EB-BA3C-40B9-8A20-F98BA9DF77A5}" type="presParOf" srcId="{0B997F10-8C3D-49AD-AABC-9E90F735B823}" destId="{4F817135-BA7D-4F65-8301-1EC0A53D1BA2}" srcOrd="1" destOrd="0" presId="urn:microsoft.com/office/officeart/2018/2/layout/IconVerticalSolidList"/>
    <dgm:cxn modelId="{10097A3E-8CC1-48CC-A321-1B7D745AC06D}" type="presParOf" srcId="{0B997F10-8C3D-49AD-AABC-9E90F735B823}" destId="{02A1365C-AE25-464D-9AD1-1F5703CC6B4C}" srcOrd="2" destOrd="0" presId="urn:microsoft.com/office/officeart/2018/2/layout/IconVerticalSolidList"/>
    <dgm:cxn modelId="{77111F39-C624-4652-AFD6-8DED45F8D836}" type="presParOf" srcId="{02A1365C-AE25-464D-9AD1-1F5703CC6B4C}" destId="{142416B5-580D-4A53-9D86-831CFAC3702C}" srcOrd="0" destOrd="0" presId="urn:microsoft.com/office/officeart/2018/2/layout/IconVerticalSolidList"/>
    <dgm:cxn modelId="{9971CD63-4CE4-483B-8822-5F08B1A0B358}" type="presParOf" srcId="{02A1365C-AE25-464D-9AD1-1F5703CC6B4C}" destId="{C80793B1-A37D-45F2-B7F8-DC59777923FD}" srcOrd="1" destOrd="0" presId="urn:microsoft.com/office/officeart/2018/2/layout/IconVerticalSolidList"/>
    <dgm:cxn modelId="{509F342D-E6E1-4BBA-8E8D-5944943B0F6C}" type="presParOf" srcId="{02A1365C-AE25-464D-9AD1-1F5703CC6B4C}" destId="{D5EBF752-8842-4AAB-A249-68DEBD81E760}" srcOrd="2" destOrd="0" presId="urn:microsoft.com/office/officeart/2018/2/layout/IconVerticalSolidList"/>
    <dgm:cxn modelId="{653D08A6-4686-4E76-B73E-1B05B16A7314}" type="presParOf" srcId="{02A1365C-AE25-464D-9AD1-1F5703CC6B4C}" destId="{4B884FDA-D9C5-4BDE-BD8F-C7FF5A4F21FB}" srcOrd="3" destOrd="0" presId="urn:microsoft.com/office/officeart/2018/2/layout/IconVerticalSolidList"/>
    <dgm:cxn modelId="{AF9C060F-7862-4DBF-9AF5-8C5B5BD0178F}" type="presParOf" srcId="{0B997F10-8C3D-49AD-AABC-9E90F735B823}" destId="{310ACF4B-C61F-4EC1-8A3F-4D60DB159B00}" srcOrd="3" destOrd="0" presId="urn:microsoft.com/office/officeart/2018/2/layout/IconVerticalSolidList"/>
    <dgm:cxn modelId="{F8D43CF8-A4ED-4A92-8AB3-5B10D9C97940}" type="presParOf" srcId="{0B997F10-8C3D-49AD-AABC-9E90F735B823}" destId="{B9E724FE-34CA-4BA8-A448-3EBFCC5688E4}" srcOrd="4" destOrd="0" presId="urn:microsoft.com/office/officeart/2018/2/layout/IconVerticalSolidList"/>
    <dgm:cxn modelId="{FC449DA4-A377-4029-9F24-5FDFD5DF36B2}" type="presParOf" srcId="{B9E724FE-34CA-4BA8-A448-3EBFCC5688E4}" destId="{CE44152C-0242-4BC0-9037-C0F001011BC1}" srcOrd="0" destOrd="0" presId="urn:microsoft.com/office/officeart/2018/2/layout/IconVerticalSolidList"/>
    <dgm:cxn modelId="{B72DC319-4BFC-4177-B82E-0FF10AA718C9}" type="presParOf" srcId="{B9E724FE-34CA-4BA8-A448-3EBFCC5688E4}" destId="{8506B881-2000-4FB1-B871-3A05CC87CA04}" srcOrd="1" destOrd="0" presId="urn:microsoft.com/office/officeart/2018/2/layout/IconVerticalSolidList"/>
    <dgm:cxn modelId="{955D99DC-6E2F-4B45-82AE-35C0C5F00C6F}" type="presParOf" srcId="{B9E724FE-34CA-4BA8-A448-3EBFCC5688E4}" destId="{0A995BE8-0B29-47D1-85D3-0031C25BE505}" srcOrd="2" destOrd="0" presId="urn:microsoft.com/office/officeart/2018/2/layout/IconVerticalSolidList"/>
    <dgm:cxn modelId="{87E39068-6FFE-4B8D-A89D-A1C83138A78E}" type="presParOf" srcId="{B9E724FE-34CA-4BA8-A448-3EBFCC5688E4}" destId="{9F8F4887-E01B-44CF-8ADA-4BDFDC93E95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19BB37-FFA6-4FB0-939B-818400C6B574}">
      <dsp:nvSpPr>
        <dsp:cNvPr id="0" name=""/>
        <dsp:cNvSpPr/>
      </dsp:nvSpPr>
      <dsp:spPr>
        <a:xfrm>
          <a:off x="0" y="452"/>
          <a:ext cx="4434721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7217C9-1667-4C62-ACFA-D1E424867B20}">
      <dsp:nvSpPr>
        <dsp:cNvPr id="0" name=""/>
        <dsp:cNvSpPr/>
      </dsp:nvSpPr>
      <dsp:spPr>
        <a:xfrm>
          <a:off x="0" y="452"/>
          <a:ext cx="4434721" cy="741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About me</a:t>
          </a:r>
        </a:p>
      </dsp:txBody>
      <dsp:txXfrm>
        <a:off x="0" y="452"/>
        <a:ext cx="4434721" cy="741904"/>
      </dsp:txXfrm>
    </dsp:sp>
    <dsp:sp modelId="{5F29518D-8A86-408E-BBEF-50128D52A72B}">
      <dsp:nvSpPr>
        <dsp:cNvPr id="0" name=""/>
        <dsp:cNvSpPr/>
      </dsp:nvSpPr>
      <dsp:spPr>
        <a:xfrm>
          <a:off x="0" y="742357"/>
          <a:ext cx="4434721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A2A220F-98EF-4E99-9FD0-AFCE7E398514}">
      <dsp:nvSpPr>
        <dsp:cNvPr id="0" name=""/>
        <dsp:cNvSpPr/>
      </dsp:nvSpPr>
      <dsp:spPr>
        <a:xfrm>
          <a:off x="0" y="742357"/>
          <a:ext cx="4434721" cy="741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Topics covered today</a:t>
          </a:r>
        </a:p>
      </dsp:txBody>
      <dsp:txXfrm>
        <a:off x="0" y="742357"/>
        <a:ext cx="4434721" cy="741904"/>
      </dsp:txXfrm>
    </dsp:sp>
    <dsp:sp modelId="{A2C4FFCA-ADB2-420B-B4CF-66122861CBE1}">
      <dsp:nvSpPr>
        <dsp:cNvPr id="0" name=""/>
        <dsp:cNvSpPr/>
      </dsp:nvSpPr>
      <dsp:spPr>
        <a:xfrm>
          <a:off x="0" y="1484261"/>
          <a:ext cx="4434721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6D845C8-5AE3-4822-801A-156ACC27D334}">
      <dsp:nvSpPr>
        <dsp:cNvPr id="0" name=""/>
        <dsp:cNvSpPr/>
      </dsp:nvSpPr>
      <dsp:spPr>
        <a:xfrm>
          <a:off x="0" y="1484261"/>
          <a:ext cx="4434721" cy="741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What is the </a:t>
          </a:r>
          <a:r>
            <a:rPr lang="en-US" sz="2000" kern="1200" dirty="0" err="1"/>
            <a:t>Langchain</a:t>
          </a:r>
          <a:r>
            <a:rPr lang="en-US" sz="2000" kern="1200" dirty="0"/>
            <a:t> ecosystem?</a:t>
          </a:r>
        </a:p>
      </dsp:txBody>
      <dsp:txXfrm>
        <a:off x="0" y="1484261"/>
        <a:ext cx="4434721" cy="741904"/>
      </dsp:txXfrm>
    </dsp:sp>
    <dsp:sp modelId="{CAE06307-CFC9-463C-A370-D7158B5EE12E}">
      <dsp:nvSpPr>
        <dsp:cNvPr id="0" name=""/>
        <dsp:cNvSpPr/>
      </dsp:nvSpPr>
      <dsp:spPr>
        <a:xfrm>
          <a:off x="0" y="2226165"/>
          <a:ext cx="4434721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BF31C9E-CB09-4F25-825C-26E024FA0BCB}">
      <dsp:nvSpPr>
        <dsp:cNvPr id="0" name=""/>
        <dsp:cNvSpPr/>
      </dsp:nvSpPr>
      <dsp:spPr>
        <a:xfrm>
          <a:off x="0" y="2226165"/>
          <a:ext cx="4434721" cy="741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Why tracing LLM projects is important</a:t>
          </a:r>
        </a:p>
      </dsp:txBody>
      <dsp:txXfrm>
        <a:off x="0" y="2226165"/>
        <a:ext cx="4434721" cy="741904"/>
      </dsp:txXfrm>
    </dsp:sp>
    <dsp:sp modelId="{CE8CB96E-E0D4-4CAB-A017-C6B3CE85E1B0}">
      <dsp:nvSpPr>
        <dsp:cNvPr id="0" name=""/>
        <dsp:cNvSpPr/>
      </dsp:nvSpPr>
      <dsp:spPr>
        <a:xfrm>
          <a:off x="0" y="2968069"/>
          <a:ext cx="4434721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2675492-1E8E-4F3A-B2D3-FC364935C3C7}">
      <dsp:nvSpPr>
        <dsp:cNvPr id="0" name=""/>
        <dsp:cNvSpPr/>
      </dsp:nvSpPr>
      <dsp:spPr>
        <a:xfrm>
          <a:off x="0" y="2968069"/>
          <a:ext cx="4434721" cy="741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Demo case study</a:t>
          </a:r>
        </a:p>
      </dsp:txBody>
      <dsp:txXfrm>
        <a:off x="0" y="2968069"/>
        <a:ext cx="4434721" cy="7419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0CA154-FDB2-49E1-93A5-C92CF9DA5F32}">
      <dsp:nvSpPr>
        <dsp:cNvPr id="0" name=""/>
        <dsp:cNvSpPr/>
      </dsp:nvSpPr>
      <dsp:spPr>
        <a:xfrm>
          <a:off x="0" y="548959"/>
          <a:ext cx="6666833" cy="14040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>
              <a:latin typeface="Century Gothic" panose="020B0502020202020204" pitchFamily="34" charset="0"/>
            </a:rPr>
            <a:t>LangChain</a:t>
          </a:r>
          <a:r>
            <a:rPr lang="en-US" sz="2500" kern="1200" dirty="0">
              <a:latin typeface="Century Gothic" panose="020B0502020202020204" pitchFamily="34" charset="0"/>
            </a:rPr>
            <a:t> – A framework for developing applications powered by Large Language Models (LLMs)</a:t>
          </a:r>
        </a:p>
      </dsp:txBody>
      <dsp:txXfrm>
        <a:off x="68538" y="617497"/>
        <a:ext cx="6529757" cy="1266924"/>
      </dsp:txXfrm>
    </dsp:sp>
    <dsp:sp modelId="{EC21C6C7-0930-45BD-8724-01357DAA2B66}">
      <dsp:nvSpPr>
        <dsp:cNvPr id="0" name=""/>
        <dsp:cNvSpPr/>
      </dsp:nvSpPr>
      <dsp:spPr>
        <a:xfrm>
          <a:off x="0" y="2024960"/>
          <a:ext cx="6666833" cy="1404000"/>
        </a:xfrm>
        <a:prstGeom prst="roundRec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>
              <a:latin typeface="Century Gothic" panose="020B0502020202020204" pitchFamily="34" charset="0"/>
            </a:rPr>
            <a:t>LangSmith</a:t>
          </a:r>
          <a:r>
            <a:rPr lang="en-US" sz="2500" kern="1200" dirty="0">
              <a:latin typeface="Century Gothic" panose="020B0502020202020204" pitchFamily="34" charset="0"/>
            </a:rPr>
            <a:t> – A platform for building production grade LLMs, monitoring and evaluating apps powered by these LLMs</a:t>
          </a:r>
        </a:p>
      </dsp:txBody>
      <dsp:txXfrm>
        <a:off x="68538" y="2093498"/>
        <a:ext cx="6529757" cy="1266924"/>
      </dsp:txXfrm>
    </dsp:sp>
    <dsp:sp modelId="{585E0696-CA9F-491F-8E90-5B57B65D91B7}">
      <dsp:nvSpPr>
        <dsp:cNvPr id="0" name=""/>
        <dsp:cNvSpPr/>
      </dsp:nvSpPr>
      <dsp:spPr>
        <a:xfrm>
          <a:off x="0" y="3500960"/>
          <a:ext cx="6666833" cy="140400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Century Gothic" panose="020B0502020202020204" pitchFamily="34" charset="0"/>
            </a:rPr>
            <a:t>LangGraph – Very useful when building powerful, adaptable agents</a:t>
          </a:r>
        </a:p>
      </dsp:txBody>
      <dsp:txXfrm>
        <a:off x="68538" y="3569498"/>
        <a:ext cx="6529757" cy="12669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6649CC-23BD-4E7A-B85D-85DB0B2DF8D7}">
      <dsp:nvSpPr>
        <dsp:cNvPr id="0" name=""/>
        <dsp:cNvSpPr/>
      </dsp:nvSpPr>
      <dsp:spPr>
        <a:xfrm>
          <a:off x="0" y="673"/>
          <a:ext cx="6364224" cy="15749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8F249D-AD4E-4EE6-A7E0-0A83B7D19E42}">
      <dsp:nvSpPr>
        <dsp:cNvPr id="0" name=""/>
        <dsp:cNvSpPr/>
      </dsp:nvSpPr>
      <dsp:spPr>
        <a:xfrm>
          <a:off x="476436" y="355047"/>
          <a:ext cx="866247" cy="86624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16F368-35C8-4575-B708-D59237E81E6D}">
      <dsp:nvSpPr>
        <dsp:cNvPr id="0" name=""/>
        <dsp:cNvSpPr/>
      </dsp:nvSpPr>
      <dsp:spPr>
        <a:xfrm>
          <a:off x="1819120" y="673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Century Gothic" panose="020B0502020202020204" pitchFamily="34" charset="0"/>
            </a:rPr>
            <a:t>More flexibility to build and tweak</a:t>
          </a:r>
        </a:p>
      </dsp:txBody>
      <dsp:txXfrm>
        <a:off x="1819120" y="673"/>
        <a:ext cx="4545103" cy="1574995"/>
      </dsp:txXfrm>
    </dsp:sp>
    <dsp:sp modelId="{142416B5-580D-4A53-9D86-831CFAC3702C}">
      <dsp:nvSpPr>
        <dsp:cNvPr id="0" name=""/>
        <dsp:cNvSpPr/>
      </dsp:nvSpPr>
      <dsp:spPr>
        <a:xfrm>
          <a:off x="0" y="1969418"/>
          <a:ext cx="6364224" cy="15749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0793B1-A37D-45F2-B7F8-DC59777923FD}">
      <dsp:nvSpPr>
        <dsp:cNvPr id="0" name=""/>
        <dsp:cNvSpPr/>
      </dsp:nvSpPr>
      <dsp:spPr>
        <a:xfrm>
          <a:off x="476436" y="2323792"/>
          <a:ext cx="866247" cy="86624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884FDA-D9C5-4BDE-BD8F-C7FF5A4F21FB}">
      <dsp:nvSpPr>
        <dsp:cNvPr id="0" name=""/>
        <dsp:cNvSpPr/>
      </dsp:nvSpPr>
      <dsp:spPr>
        <a:xfrm>
          <a:off x="1819120" y="1969418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Century Gothic" panose="020B0502020202020204" pitchFamily="34" charset="0"/>
            </a:rPr>
            <a:t>Keep costs within limits</a:t>
          </a:r>
        </a:p>
      </dsp:txBody>
      <dsp:txXfrm>
        <a:off x="1819120" y="1969418"/>
        <a:ext cx="4545103" cy="1574995"/>
      </dsp:txXfrm>
    </dsp:sp>
    <dsp:sp modelId="{CE44152C-0242-4BC0-9037-C0F001011BC1}">
      <dsp:nvSpPr>
        <dsp:cNvPr id="0" name=""/>
        <dsp:cNvSpPr/>
      </dsp:nvSpPr>
      <dsp:spPr>
        <a:xfrm>
          <a:off x="0" y="3938162"/>
          <a:ext cx="6364224" cy="15749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06B881-2000-4FB1-B871-3A05CC87CA04}">
      <dsp:nvSpPr>
        <dsp:cNvPr id="0" name=""/>
        <dsp:cNvSpPr/>
      </dsp:nvSpPr>
      <dsp:spPr>
        <a:xfrm>
          <a:off x="476436" y="4292537"/>
          <a:ext cx="866247" cy="86624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8F4887-E01B-44CF-8ADA-4BDFDC93E951}">
      <dsp:nvSpPr>
        <dsp:cNvPr id="0" name=""/>
        <dsp:cNvSpPr/>
      </dsp:nvSpPr>
      <dsp:spPr>
        <a:xfrm>
          <a:off x="1819120" y="3938162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Century Gothic" panose="020B0502020202020204" pitchFamily="34" charset="0"/>
            </a:rPr>
            <a:t>Retrospection and review</a:t>
          </a:r>
        </a:p>
      </dsp:txBody>
      <dsp:txXfrm>
        <a:off x="1819120" y="3938162"/>
        <a:ext cx="4545103" cy="15749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1DF7E-3CD8-D0A8-2600-E5C404C7F7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2A962D-9821-F9E3-D6E3-020E84DF13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A3330-08C5-22A6-E8DE-DCE673F06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1101F-6AA9-4F1C-A7A7-0B4FE2DEF91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BCC83-F5D9-CD77-21FA-A5A133EE0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5F96B-E002-2038-2470-8AFB8E934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0CDAD-5F1D-4440-8B8C-02A50AAD3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509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CD981-E875-15AE-33C3-25F04A746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0C03C9-191E-7A68-5C78-10BB8FD6A0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6FC45-905F-C825-5F36-E6FA473C1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1101F-6AA9-4F1C-A7A7-0B4FE2DEF91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3913BC-9ACA-25AF-A00C-6234CFDC6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F0BC2-A6F8-3742-C8D6-CF8A255EA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0CDAD-5F1D-4440-8B8C-02A50AAD3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48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13FD95-BF86-FB0C-7762-984F85414B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BBEB96-D79E-A714-1965-DFDFAC76CE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C01B1-1136-3FCB-B8C8-DD37F7E8A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1101F-6AA9-4F1C-A7A7-0B4FE2DEF91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68AFA8-70CC-6C6A-06A4-2390471DD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D6CE2E-517C-07AF-4485-2DE0A6448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0CDAD-5F1D-4440-8B8C-02A50AAD3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264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2DBCA-0FC9-45AF-FCA8-3270B91CA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CF82D-2E5A-4B6D-B269-CE62E6872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D23732-9309-C75B-9DA0-BDC12505F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1101F-6AA9-4F1C-A7A7-0B4FE2DEF91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033124-33BB-31C8-9847-B93586C5D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0117E-5C76-EF23-7E61-71DBFC282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0CDAD-5F1D-4440-8B8C-02A50AAD3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683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ACFCD-A023-2643-4A85-01496254F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7F229-BB69-9172-BD61-4E242F6B12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E6F78-F1E8-C930-81B2-7C0A4D516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1101F-6AA9-4F1C-A7A7-0B4FE2DEF91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1B6FF-BBEF-EE78-5A63-2AEFA52D2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BC093-F801-F13C-B73D-96C0770EC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0CDAD-5F1D-4440-8B8C-02A50AAD3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86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6D3C0-6458-896B-1037-2F6281455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E27F0-333D-BD57-227D-6B57E961AE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1B8BB-B81C-A248-FBFE-73C031C9BD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04A3C3-2DD2-10F1-F531-4CE814BAB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1101F-6AA9-4F1C-A7A7-0B4FE2DEF91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7EE50-6EAC-A36E-88C9-9506BF6EB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452FD-EA63-29FE-1967-53AB5B3B9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0CDAD-5F1D-4440-8B8C-02A50AAD3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62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A8413-CCC3-26B6-0C22-0FC8D4CBA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A3221E-180C-40C2-3C15-71EA0AB5E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0117D5-21A2-E4E6-4DEC-1745C49D83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78A5CE-516D-4AD6-E6BE-DBB97B0A05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9823A2-2B5E-5C6E-C474-16757CDBD2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61EEE-F110-6EC7-D4D7-706D078E2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1101F-6AA9-4F1C-A7A7-0B4FE2DEF91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AADA48-9B53-5191-589E-5ED100088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A9298D-7907-8718-92A3-962928D91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0CDAD-5F1D-4440-8B8C-02A50AAD3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011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52005-96AD-5435-5083-6DED2EC68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1316E4-8D5E-1414-BDFF-016D2F615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1101F-6AA9-4F1C-A7A7-0B4FE2DEF91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C00A56-5663-1AE0-5CB3-60219A348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7045E7-92B9-F090-A3DD-13B6E2800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0CDAD-5F1D-4440-8B8C-02A50AAD3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985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6C50D8-3151-1AF2-B160-174B8BECB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1101F-6AA9-4F1C-A7A7-0B4FE2DEF91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D60DC4-1454-4CC7-B2EA-3897B15B3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EBA14A-128A-CCAB-F1F3-8FE2422FE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0CDAD-5F1D-4440-8B8C-02A50AAD3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932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79F60-49F5-0708-3118-B77069EF5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D3913-C41D-448F-73C4-BA9EE9972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8BFBAE-EAB4-1D20-7042-73596432F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6B5E5D-81CB-5F02-F59A-DD57F5A4D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1101F-6AA9-4F1C-A7A7-0B4FE2DEF91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AF5F54-CB02-F472-18D3-41E73F512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052498-8832-FAA2-1F06-1B72CB68A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0CDAD-5F1D-4440-8B8C-02A50AAD3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473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D976B-ECCB-0CC3-AE76-3C03311B7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F41DBD-DDDD-117F-FC22-C6CC4EF2E5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095307-1A25-FF77-CCDC-A0A6AF4192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147D06-4CBB-1A6C-384A-6EA0CD254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1101F-6AA9-4F1C-A7A7-0B4FE2DEF91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01AE02-77D1-1D78-E0E8-4F098177B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1A91D4-CE59-3597-EBE5-C65A23FEE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0CDAD-5F1D-4440-8B8C-02A50AAD3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83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47DCC8-820A-E97C-0425-ECE8023D5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D8939C-EE41-8228-AD3A-0454CA4FD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262D1-823D-D4DB-6909-A29CE4AD50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51101F-6AA9-4F1C-A7A7-0B4FE2DEF91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2A405-B292-C90A-4554-BBFD226C22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8C1C4-A512-8D78-E62F-98591B5E80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C0CDAD-5F1D-4440-8B8C-02A50AAD3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367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0C1CA-F28D-0047-8CD2-467D68B679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7223" y="1122363"/>
            <a:ext cx="11994777" cy="1351896"/>
          </a:xfrm>
        </p:spPr>
        <p:txBody>
          <a:bodyPr>
            <a:normAutofit/>
          </a:bodyPr>
          <a:lstStyle/>
          <a:p>
            <a:r>
              <a:rPr lang="en-US" sz="3600" dirty="0" err="1">
                <a:latin typeface="Century Gothic" panose="020B0502020202020204" pitchFamily="34" charset="0"/>
              </a:rPr>
              <a:t>LangChain</a:t>
            </a:r>
            <a:r>
              <a:rPr lang="en-US" sz="3600" dirty="0">
                <a:latin typeface="Century Gothic" panose="020B0502020202020204" pitchFamily="34" charset="0"/>
              </a:rPr>
              <a:t> Framework - Understanding and Using </a:t>
            </a:r>
            <a:r>
              <a:rPr lang="en-US" sz="3600" dirty="0" err="1">
                <a:latin typeface="Century Gothic" panose="020B0502020202020204" pitchFamily="34" charset="0"/>
              </a:rPr>
              <a:t>LangChain</a:t>
            </a:r>
            <a:r>
              <a:rPr lang="en-US" sz="3600" dirty="0">
                <a:latin typeface="Century Gothic" panose="020B0502020202020204" pitchFamily="34" charset="0"/>
              </a:rPr>
              <a:t> to Build Production Ready Applications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E2C6D-3A8E-461D-B520-1750E422B7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8566"/>
            <a:ext cx="9291918" cy="829234"/>
          </a:xfrm>
        </p:spPr>
        <p:txBody>
          <a:bodyPr>
            <a:norm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Naga Ananda Vamsee Jonnabhotla (A.V)</a:t>
            </a:r>
          </a:p>
          <a:p>
            <a:r>
              <a:rPr lang="en-US" sz="1400" dirty="0">
                <a:latin typeface="Century Gothic" panose="020B0502020202020204" pitchFamily="34" charset="0"/>
              </a:rPr>
              <a:t>Data Scientist, Expedia Group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B1AF60-B1A3-B3E4-E0FC-FE73E5CA84FE}"/>
              </a:ext>
            </a:extLst>
          </p:cNvPr>
          <p:cNvSpPr txBox="1"/>
          <p:nvPr/>
        </p:nvSpPr>
        <p:spPr>
          <a:xfrm>
            <a:off x="44824" y="6569772"/>
            <a:ext cx="115958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Event link: https://www.linkedin.com/events/langchainframework-understandin7355629574799409152/</a:t>
            </a:r>
          </a:p>
        </p:txBody>
      </p:sp>
    </p:spTree>
    <p:extLst>
      <p:ext uri="{BB962C8B-B14F-4D97-AF65-F5344CB8AC3E}">
        <p14:creationId xmlns:p14="http://schemas.microsoft.com/office/powerpoint/2010/main" val="605726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C94AE3-1377-FE1A-F1B4-23B8413F6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2091" y="501651"/>
            <a:ext cx="4395340" cy="1716255"/>
          </a:xfrm>
        </p:spPr>
        <p:txBody>
          <a:bodyPr anchor="b">
            <a:normAutofit/>
          </a:bodyPr>
          <a:lstStyle/>
          <a:p>
            <a:r>
              <a:rPr lang="en-US" sz="5600"/>
              <a:t>Agenda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4A488F-E7D2-C810-6C63-B658E423862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075" r="20577" b="-2"/>
          <a:stretch>
            <a:fillRect/>
          </a:stretch>
        </p:blipFill>
        <p:spPr>
          <a:xfrm>
            <a:off x="279143" y="492505"/>
            <a:ext cx="5221625" cy="5872991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8ED1158-D769-5AB0-451D-F574B9B54C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6345119"/>
              </p:ext>
            </p:extLst>
          </p:nvPr>
        </p:nvGraphicFramePr>
        <p:xfrm>
          <a:off x="6392583" y="2645922"/>
          <a:ext cx="4434721" cy="3710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9778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70DB63-5665-298D-0B0C-AA57634E4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What is the Langchain ecosystem?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E2ED43B-3D2B-8F59-F11D-E24891077E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4582028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4241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B80BCC-1F3A-CF4C-8809-34DB4E98E9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935E8D-C9CD-460F-737F-255B31014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Century Gothic" panose="020B0502020202020204" pitchFamily="34" charset="0"/>
              </a:rPr>
              <a:t>Why tracing LLM projects is important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5688B42-7C2F-359C-6F35-1BE7AA649D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4924569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0642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02521-A51A-2FCE-CEC1-C1B3F755C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en-US" dirty="0">
                <a:latin typeface="Century Gothic" panose="020B0502020202020204" pitchFamily="34" charset="0"/>
              </a:rPr>
              <a:t>Demo case study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2FD47-9DAE-01D9-5AA2-2DE53B2BD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/>
          </a:bodyPr>
          <a:lstStyle/>
          <a:p>
            <a:r>
              <a:rPr lang="en-US" dirty="0">
                <a:latin typeface="Century Gothic" panose="020B0502020202020204" pitchFamily="34" charset="0"/>
              </a:rPr>
              <a:t>In this case study, we will:</a:t>
            </a:r>
          </a:p>
          <a:p>
            <a:pPr lvl="1"/>
            <a:r>
              <a:rPr lang="en-US" dirty="0">
                <a:latin typeface="Century Gothic" panose="020B0502020202020204" pitchFamily="34" charset="0"/>
              </a:rPr>
              <a:t>Build a small and easy movie recommendation chatbot using </a:t>
            </a:r>
            <a:r>
              <a:rPr lang="en-US" dirty="0" err="1">
                <a:latin typeface="Century Gothic" panose="020B0502020202020204" pitchFamily="34" charset="0"/>
              </a:rPr>
              <a:t>LangChain</a:t>
            </a:r>
            <a:r>
              <a:rPr lang="en-US" dirty="0">
                <a:latin typeface="Century Gothic" panose="020B0502020202020204" pitchFamily="34" charset="0"/>
              </a:rPr>
              <a:t> framework</a:t>
            </a:r>
          </a:p>
          <a:p>
            <a:pPr lvl="1"/>
            <a:r>
              <a:rPr lang="en-US" dirty="0">
                <a:latin typeface="Century Gothic" panose="020B0502020202020204" pitchFamily="34" charset="0"/>
              </a:rPr>
              <a:t>Setup </a:t>
            </a:r>
            <a:r>
              <a:rPr lang="en-US" dirty="0" err="1">
                <a:latin typeface="Century Gothic" panose="020B0502020202020204" pitchFamily="34" charset="0"/>
              </a:rPr>
              <a:t>LangSmith</a:t>
            </a:r>
            <a:r>
              <a:rPr lang="en-US" dirty="0">
                <a:latin typeface="Century Gothic" panose="020B0502020202020204" pitchFamily="34" charset="0"/>
              </a:rPr>
              <a:t> tracing for the project</a:t>
            </a:r>
          </a:p>
          <a:p>
            <a:pPr lvl="1"/>
            <a:r>
              <a:rPr lang="en-US" dirty="0">
                <a:latin typeface="Century Gothic" panose="020B0502020202020204" pitchFamily="34" charset="0"/>
              </a:rPr>
              <a:t>Trace the elements of the LLM calls and understand the components</a:t>
            </a:r>
          </a:p>
          <a:p>
            <a:r>
              <a:rPr lang="en-US" dirty="0" err="1">
                <a:latin typeface="Century Gothic" panose="020B0502020202020204" pitchFamily="34" charset="0"/>
              </a:rPr>
              <a:t>Colab</a:t>
            </a:r>
            <a:r>
              <a:rPr lang="en-US" dirty="0">
                <a:latin typeface="Century Gothic" panose="020B0502020202020204" pitchFamily="34" charset="0"/>
              </a:rPr>
              <a:t> notebook link</a:t>
            </a:r>
            <a:r>
              <a:rPr lang="en-US">
                <a:latin typeface="Century Gothic" panose="020B0502020202020204" pitchFamily="34" charset="0"/>
              </a:rPr>
              <a:t>: attached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063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2254</TotalTime>
  <Words>174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Century Gothic</vt:lpstr>
      <vt:lpstr>Office Theme</vt:lpstr>
      <vt:lpstr>LangChain Framework - Understanding and Using LangChain to Build Production Ready Applications</vt:lpstr>
      <vt:lpstr>Agenda</vt:lpstr>
      <vt:lpstr>What is the Langchain ecosystem?</vt:lpstr>
      <vt:lpstr>Why tracing LLM projects is important</vt:lpstr>
      <vt:lpstr>Demo case study</vt:lpstr>
    </vt:vector>
  </TitlesOfParts>
  <Company>Expedia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Naga Ananda Vamsee Jonnabhotla</dc:creator>
  <cp:lastModifiedBy>Naga Ananda Vamsee Jonnabhotla</cp:lastModifiedBy>
  <cp:revision>1</cp:revision>
  <dcterms:created xsi:type="dcterms:W3CDTF">2025-10-04T23:48:43Z</dcterms:created>
  <dcterms:modified xsi:type="dcterms:W3CDTF">2025-10-14T17:13:21Z</dcterms:modified>
</cp:coreProperties>
</file>